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7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2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694ED6"/>
    <a:srgbClr val="EDEDED"/>
    <a:srgbClr val="E40046"/>
    <a:srgbClr val="F0B323"/>
    <a:srgbClr val="5BC1D7"/>
    <a:srgbClr val="56C271"/>
    <a:srgbClr val="D2D755"/>
    <a:srgbClr val="FF8A3D"/>
    <a:srgbClr val="77C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389B04-2E27-448F-B39B-2FB2772AAFF6}" v="2" dt="2019-08-20T19:23:15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pos="3840"/>
        <p:guide orient="horz" pos="22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ptilici-Andries, Iulia" userId="e62c6ea8-ea17-436c-b7b1-d10341b6b3c5" providerId="ADAL" clId="{40EDD43C-22B5-44E5-B358-D70CA6B7CC99}"/>
    <pc:docChg chg="undo custSel modSld">
      <pc:chgData name="Septilici-Andries, Iulia" userId="e62c6ea8-ea17-436c-b7b1-d10341b6b3c5" providerId="ADAL" clId="{40EDD43C-22B5-44E5-B358-D70CA6B7CC99}" dt="2019-08-19T14:40:05.730" v="760" actId="20577"/>
      <pc:docMkLst>
        <pc:docMk/>
      </pc:docMkLst>
      <pc:sldChg chg="addSp delSp modSp">
        <pc:chgData name="Septilici-Andries, Iulia" userId="e62c6ea8-ea17-436c-b7b1-d10341b6b3c5" providerId="ADAL" clId="{40EDD43C-22B5-44E5-B358-D70CA6B7CC99}" dt="2019-08-19T14:40:05.730" v="760" actId="20577"/>
        <pc:sldMkLst>
          <pc:docMk/>
          <pc:sldMk cId="2461941691" sldId="277"/>
        </pc:sldMkLst>
        <pc:spChg chg="add del">
          <ac:chgData name="Septilici-Andries, Iulia" userId="e62c6ea8-ea17-436c-b7b1-d10341b6b3c5" providerId="ADAL" clId="{40EDD43C-22B5-44E5-B358-D70CA6B7CC99}" dt="2019-08-19T14:36:05.781" v="502"/>
          <ac:spMkLst>
            <pc:docMk/>
            <pc:sldMk cId="2461941691" sldId="277"/>
            <ac:spMk id="2" creationId="{C0CDCBDB-7019-4D4D-84F1-AB22DDC01D31}"/>
          </ac:spMkLst>
        </pc:spChg>
        <pc:spChg chg="add del">
          <ac:chgData name="Septilici-Andries, Iulia" userId="e62c6ea8-ea17-436c-b7b1-d10341b6b3c5" providerId="ADAL" clId="{40EDD43C-22B5-44E5-B358-D70CA6B7CC99}" dt="2019-08-19T14:36:05.411" v="501"/>
          <ac:spMkLst>
            <pc:docMk/>
            <pc:sldMk cId="2461941691" sldId="277"/>
            <ac:spMk id="3" creationId="{1195C61D-C8AF-4C21-A7EB-71D715B8DD7E}"/>
          </ac:spMkLst>
        </pc:spChg>
        <pc:spChg chg="del">
          <ac:chgData name="Septilici-Andries, Iulia" userId="e62c6ea8-ea17-436c-b7b1-d10341b6b3c5" providerId="ADAL" clId="{40EDD43C-22B5-44E5-B358-D70CA6B7CC99}" dt="2019-08-19T14:38:57.909" v="657" actId="931"/>
          <ac:spMkLst>
            <pc:docMk/>
            <pc:sldMk cId="2461941691" sldId="277"/>
            <ac:spMk id="5" creationId="{09682264-E182-3F43-BED7-A859B27789F9}"/>
          </ac:spMkLst>
        </pc:spChg>
        <pc:spChg chg="mod">
          <ac:chgData name="Septilici-Andries, Iulia" userId="e62c6ea8-ea17-436c-b7b1-d10341b6b3c5" providerId="ADAL" clId="{40EDD43C-22B5-44E5-B358-D70CA6B7CC99}" dt="2019-08-19T14:27:59.313" v="37" actId="20577"/>
          <ac:spMkLst>
            <pc:docMk/>
            <pc:sldMk cId="2461941691" sldId="277"/>
            <ac:spMk id="6" creationId="{00000000-0000-0000-0000-000000000000}"/>
          </ac:spMkLst>
        </pc:spChg>
        <pc:spChg chg="mod">
          <ac:chgData name="Septilici-Andries, Iulia" userId="e62c6ea8-ea17-436c-b7b1-d10341b6b3c5" providerId="ADAL" clId="{40EDD43C-22B5-44E5-B358-D70CA6B7CC99}" dt="2019-08-19T14:27:44.651" v="0" actId="1076"/>
          <ac:spMkLst>
            <pc:docMk/>
            <pc:sldMk cId="2461941691" sldId="277"/>
            <ac:spMk id="29" creationId="{00000000-0000-0000-0000-000000000000}"/>
          </ac:spMkLst>
        </pc:spChg>
        <pc:spChg chg="mod">
          <ac:chgData name="Septilici-Andries, Iulia" userId="e62c6ea8-ea17-436c-b7b1-d10341b6b3c5" providerId="ADAL" clId="{40EDD43C-22B5-44E5-B358-D70CA6B7CC99}" dt="2019-08-19T14:31:00.940" v="275" actId="20577"/>
          <ac:spMkLst>
            <pc:docMk/>
            <pc:sldMk cId="2461941691" sldId="277"/>
            <ac:spMk id="32" creationId="{00000000-0000-0000-0000-000000000000}"/>
          </ac:spMkLst>
        </pc:spChg>
        <pc:spChg chg="add del mod">
          <ac:chgData name="Septilici-Andries, Iulia" userId="e62c6ea8-ea17-436c-b7b1-d10341b6b3c5" providerId="ADAL" clId="{40EDD43C-22B5-44E5-B358-D70CA6B7CC99}" dt="2019-08-19T14:30:06.692" v="124" actId="20577"/>
          <ac:spMkLst>
            <pc:docMk/>
            <pc:sldMk cId="2461941691" sldId="277"/>
            <ac:spMk id="34" creationId="{00000000-0000-0000-0000-000000000000}"/>
          </ac:spMkLst>
        </pc:spChg>
        <pc:spChg chg="mod">
          <ac:chgData name="Septilici-Andries, Iulia" userId="e62c6ea8-ea17-436c-b7b1-d10341b6b3c5" providerId="ADAL" clId="{40EDD43C-22B5-44E5-B358-D70CA6B7CC99}" dt="2019-08-19T14:40:05.730" v="760" actId="20577"/>
          <ac:spMkLst>
            <pc:docMk/>
            <pc:sldMk cId="2461941691" sldId="277"/>
            <ac:spMk id="37" creationId="{00000000-0000-0000-0000-000000000000}"/>
          </ac:spMkLst>
        </pc:spChg>
        <pc:spChg chg="mod">
          <ac:chgData name="Septilici-Andries, Iulia" userId="e62c6ea8-ea17-436c-b7b1-d10341b6b3c5" providerId="ADAL" clId="{40EDD43C-22B5-44E5-B358-D70CA6B7CC99}" dt="2019-08-19T14:37:13.841" v="656" actId="20577"/>
          <ac:spMkLst>
            <pc:docMk/>
            <pc:sldMk cId="2461941691" sldId="277"/>
            <ac:spMk id="40" creationId="{00000000-0000-0000-0000-000000000000}"/>
          </ac:spMkLst>
        </pc:spChg>
        <pc:spChg chg="mod">
          <ac:chgData name="Septilici-Andries, Iulia" userId="e62c6ea8-ea17-436c-b7b1-d10341b6b3c5" providerId="ADAL" clId="{40EDD43C-22B5-44E5-B358-D70CA6B7CC99}" dt="2019-08-19T14:33:56.733" v="476" actId="20577"/>
          <ac:spMkLst>
            <pc:docMk/>
            <pc:sldMk cId="2461941691" sldId="277"/>
            <ac:spMk id="42" creationId="{00000000-0000-0000-0000-000000000000}"/>
          </ac:spMkLst>
        </pc:spChg>
        <pc:spChg chg="mod">
          <ac:chgData name="Septilici-Andries, Iulia" userId="e62c6ea8-ea17-436c-b7b1-d10341b6b3c5" providerId="ADAL" clId="{40EDD43C-22B5-44E5-B358-D70CA6B7CC99}" dt="2019-08-19T14:29:29.188" v="39"/>
          <ac:spMkLst>
            <pc:docMk/>
            <pc:sldMk cId="2461941691" sldId="277"/>
            <ac:spMk id="85" creationId="{00000000-0000-0000-0000-000000000000}"/>
          </ac:spMkLst>
        </pc:spChg>
        <pc:spChg chg="mod">
          <ac:chgData name="Septilici-Andries, Iulia" userId="e62c6ea8-ea17-436c-b7b1-d10341b6b3c5" providerId="ADAL" clId="{40EDD43C-22B5-44E5-B358-D70CA6B7CC99}" dt="2019-08-19T14:33:06.488" v="368" actId="20577"/>
          <ac:spMkLst>
            <pc:docMk/>
            <pc:sldMk cId="2461941691" sldId="277"/>
            <ac:spMk id="86" creationId="{00000000-0000-0000-0000-000000000000}"/>
          </ac:spMkLst>
        </pc:spChg>
        <pc:picChg chg="add mod">
          <ac:chgData name="Septilici-Andries, Iulia" userId="e62c6ea8-ea17-436c-b7b1-d10341b6b3c5" providerId="ADAL" clId="{40EDD43C-22B5-44E5-B358-D70CA6B7CC99}" dt="2019-08-19T14:39:01.332" v="658" actId="1076"/>
          <ac:picMkLst>
            <pc:docMk/>
            <pc:sldMk cId="2461941691" sldId="277"/>
            <ac:picMk id="44" creationId="{1606BD0F-7132-469A-AD1E-704349FF5FA8}"/>
          </ac:picMkLst>
        </pc:picChg>
      </pc:sldChg>
    </pc:docChg>
  </pc:docChgLst>
  <pc:docChgLst>
    <pc:chgData name="Sherwin, Claire" userId="09b050bc-d3d9-400e-abee-c694a56b1a87" providerId="ADAL" clId="{77389B04-2E27-448F-B39B-2FB2772AAFF6}"/>
    <pc:docChg chg="undo custSel modSld">
      <pc:chgData name="Sherwin, Claire" userId="09b050bc-d3d9-400e-abee-c694a56b1a87" providerId="ADAL" clId="{77389B04-2E27-448F-B39B-2FB2772AAFF6}" dt="2019-08-20T19:27:40.581" v="432" actId="20577"/>
      <pc:docMkLst>
        <pc:docMk/>
      </pc:docMkLst>
      <pc:sldChg chg="addSp delSp modSp">
        <pc:chgData name="Sherwin, Claire" userId="09b050bc-d3d9-400e-abee-c694a56b1a87" providerId="ADAL" clId="{77389B04-2E27-448F-B39B-2FB2772AAFF6}" dt="2019-08-20T19:27:40.581" v="432" actId="20577"/>
        <pc:sldMkLst>
          <pc:docMk/>
          <pc:sldMk cId="2461941691" sldId="277"/>
        </pc:sldMkLst>
        <pc:spChg chg="add del mod">
          <ac:chgData name="Sherwin, Claire" userId="09b050bc-d3d9-400e-abee-c694a56b1a87" providerId="ADAL" clId="{77389B04-2E27-448F-B39B-2FB2772AAFF6}" dt="2019-08-20T19:21:58.737" v="1" actId="478"/>
          <ac:spMkLst>
            <pc:docMk/>
            <pc:sldMk cId="2461941691" sldId="277"/>
            <ac:spMk id="3" creationId="{074453C5-C5F9-45D4-8506-D70567DE5A38}"/>
          </ac:spMkLst>
        </pc:spChg>
        <pc:spChg chg="mod">
          <ac:chgData name="Sherwin, Claire" userId="09b050bc-d3d9-400e-abee-c694a56b1a87" providerId="ADAL" clId="{77389B04-2E27-448F-B39B-2FB2772AAFF6}" dt="2019-08-20T19:24:00.455" v="97" actId="20577"/>
          <ac:spMkLst>
            <pc:docMk/>
            <pc:sldMk cId="2461941691" sldId="277"/>
            <ac:spMk id="32" creationId="{00000000-0000-0000-0000-000000000000}"/>
          </ac:spMkLst>
        </pc:spChg>
        <pc:spChg chg="mod">
          <ac:chgData name="Sherwin, Claire" userId="09b050bc-d3d9-400e-abee-c694a56b1a87" providerId="ADAL" clId="{77389B04-2E27-448F-B39B-2FB2772AAFF6}" dt="2019-08-20T19:27:40.581" v="432" actId="20577"/>
          <ac:spMkLst>
            <pc:docMk/>
            <pc:sldMk cId="2461941691" sldId="277"/>
            <ac:spMk id="40" creationId="{00000000-0000-0000-0000-000000000000}"/>
          </ac:spMkLst>
        </pc:spChg>
        <pc:spChg chg="mod">
          <ac:chgData name="Sherwin, Claire" userId="09b050bc-d3d9-400e-abee-c694a56b1a87" providerId="ADAL" clId="{77389B04-2E27-448F-B39B-2FB2772AAFF6}" dt="2019-08-20T19:25:49.225" v="192" actId="20577"/>
          <ac:spMkLst>
            <pc:docMk/>
            <pc:sldMk cId="2461941691" sldId="277"/>
            <ac:spMk id="42" creationId="{00000000-0000-0000-0000-000000000000}"/>
          </ac:spMkLst>
        </pc:spChg>
        <pc:spChg chg="mod">
          <ac:chgData name="Sherwin, Claire" userId="09b050bc-d3d9-400e-abee-c694a56b1a87" providerId="ADAL" clId="{77389B04-2E27-448F-B39B-2FB2772AAFF6}" dt="2019-08-20T19:23:15.626" v="5"/>
          <ac:spMkLst>
            <pc:docMk/>
            <pc:sldMk cId="2461941691" sldId="277"/>
            <ac:spMk id="85" creationId="{00000000-0000-0000-0000-000000000000}"/>
          </ac:spMkLst>
        </pc:spChg>
        <pc:spChg chg="mod">
          <ac:chgData name="Sherwin, Claire" userId="09b050bc-d3d9-400e-abee-c694a56b1a87" providerId="ADAL" clId="{77389B04-2E27-448F-B39B-2FB2772AAFF6}" dt="2019-08-20T19:27:08.629" v="294" actId="20577"/>
          <ac:spMkLst>
            <pc:docMk/>
            <pc:sldMk cId="2461941691" sldId="277"/>
            <ac:spMk id="86" creationId="{00000000-0000-0000-0000-000000000000}"/>
          </ac:spMkLst>
        </pc:spChg>
        <pc:picChg chg="add del mod">
          <ac:chgData name="Sherwin, Claire" userId="09b050bc-d3d9-400e-abee-c694a56b1a87" providerId="ADAL" clId="{77389B04-2E27-448F-B39B-2FB2772AAFF6}" dt="2019-08-20T19:22:15.414" v="4" actId="14100"/>
          <ac:picMkLst>
            <pc:docMk/>
            <pc:sldMk cId="2461941691" sldId="277"/>
            <ac:picMk id="44" creationId="{1606BD0F-7132-469A-AD1E-704349FF5FA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3DE84-D7B3-4797-B14D-77424657396D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97186-519D-4532-81F6-43370D5C5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959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597EC-6BB0-461C-B045-D257C6C8821E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BB14C-7D58-4C6F-8674-35D4E28D7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556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5071" y="1808164"/>
            <a:ext cx="9143999" cy="1368000"/>
          </a:xfrm>
        </p:spPr>
        <p:txBody>
          <a:bodyPr anchor="b" anchorCtr="0"/>
          <a:lstStyle>
            <a:lvl1pPr algn="l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5071" y="3379338"/>
            <a:ext cx="9143999" cy="706887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875072" y="4246294"/>
            <a:ext cx="5112978" cy="981922"/>
          </a:xfrm>
        </p:spPr>
        <p:txBody>
          <a:bodyPr/>
          <a:lstStyle>
            <a:lvl1pPr>
              <a:spcBef>
                <a:spcPts val="0"/>
              </a:spcBef>
              <a:defRPr sz="2000" b="1"/>
            </a:lvl1pPr>
            <a:lvl2pPr marL="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1877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285397" y="0"/>
            <a:ext cx="7906603" cy="6858000"/>
          </a:xfrm>
          <a:custGeom>
            <a:avLst/>
            <a:gdLst>
              <a:gd name="connsiteX0" fmla="*/ 2879677 w 7906602"/>
              <a:gd name="connsiteY0" fmla="*/ 0 h 6858000"/>
              <a:gd name="connsiteX1" fmla="*/ 7906602 w 7906602"/>
              <a:gd name="connsiteY1" fmla="*/ 0 h 6858000"/>
              <a:gd name="connsiteX2" fmla="*/ 7906602 w 7906602"/>
              <a:gd name="connsiteY2" fmla="*/ 6858000 h 6858000"/>
              <a:gd name="connsiteX3" fmla="*/ 0 w 79066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6602" h="6858000">
                <a:moveTo>
                  <a:pt x="2879677" y="0"/>
                </a:moveTo>
                <a:lnTo>
                  <a:pt x="7906602" y="0"/>
                </a:lnTo>
                <a:lnTo>
                  <a:pt x="790660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9CACE8DD-E331-4104-B692-1FCBF492FE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5646B194-B919-4560-9212-7CCAFF8B2A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3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25440" y="0"/>
            <a:ext cx="6766560" cy="6858000"/>
          </a:xfrm>
          <a:custGeom>
            <a:avLst/>
            <a:gdLst>
              <a:gd name="connsiteX0" fmla="*/ 0 w 6766560"/>
              <a:gd name="connsiteY0" fmla="*/ 0 h 6858000"/>
              <a:gd name="connsiteX1" fmla="*/ 6766560 w 6766560"/>
              <a:gd name="connsiteY1" fmla="*/ 0 h 6858000"/>
              <a:gd name="connsiteX2" fmla="*/ 6766560 w 6766560"/>
              <a:gd name="connsiteY2" fmla="*/ 6858000 h 6858000"/>
              <a:gd name="connsiteX3" fmla="*/ 0 w 67665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6560" h="6858000">
                <a:moveTo>
                  <a:pt x="0" y="0"/>
                </a:moveTo>
                <a:lnTo>
                  <a:pt x="6766560" y="0"/>
                </a:lnTo>
                <a:lnTo>
                  <a:pt x="676656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C403-4333-4668-8E08-496010DD09FF}" type="datetime1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40AE-027D-4BE6-A243-80E8B1A874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07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5B7632B-CCE3-0B4A-BA90-CE1ACE1ADE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9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11163" indent="-411163">
              <a:spcBef>
                <a:spcPts val="1500"/>
              </a:spcBef>
              <a:buSzPct val="150000"/>
              <a:buFontTx/>
              <a:buBlip>
                <a:blip r:embed="rId3"/>
              </a:buBlip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5909-DC86-4C28-AD6E-431C997D4893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23888" y="928800"/>
            <a:ext cx="9692420" cy="781056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2000" b="1" dirty="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282644" y="6393421"/>
            <a:ext cx="1400908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D22C19FE-D082-4640-BFED-203C0E583774}" type="datetime4">
              <a:rPr lang="en-US" noProof="0" smtClean="0"/>
              <a:t>October 19, 2020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6286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5909-DC86-4C28-AD6E-431C997D4893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23888" y="928318"/>
            <a:ext cx="9692420" cy="781056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282644" y="6393421"/>
            <a:ext cx="1400908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D22C19FE-D082-4640-BFED-203C0E583774}" type="datetime4">
              <a:rPr lang="en-US" noProof="0" smtClean="0"/>
              <a:t>October 19, 2020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748624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98636" y="1348153"/>
            <a:ext cx="1123494" cy="878865"/>
          </a:xfrm>
          <a:noFill/>
        </p:spPr>
        <p:txBody>
          <a:bodyPr wrap="square" lIns="0" tIns="0" rIns="0" bIns="0" rtlCol="0">
            <a:noAutofit/>
          </a:bodyPr>
          <a:lstStyle>
            <a:lvl1pPr>
              <a:defRPr lang="en-GB" sz="16600" b="1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09809" y="2486746"/>
            <a:ext cx="7979998" cy="3857700"/>
          </a:xfrm>
        </p:spPr>
        <p:txBody>
          <a:bodyPr/>
          <a:lstStyle>
            <a:lvl1pPr>
              <a:defRPr sz="3600" b="1">
                <a:solidFill>
                  <a:schemeClr val="accent2"/>
                </a:solidFill>
              </a:defRPr>
            </a:lvl1pPr>
            <a:lvl2pPr marL="0" indent="0">
              <a:spcBef>
                <a:spcPts val="1800"/>
              </a:spcBef>
              <a:buNone/>
              <a:defRPr sz="1600" b="0"/>
            </a:lvl2pPr>
          </a:lstStyle>
          <a:p>
            <a:pPr lvl="0"/>
            <a:r>
              <a:rPr lang="en-US" noProof="0"/>
              <a:t>Click to edit Master text styles”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095909-DC86-4C28-AD6E-431C997D489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282644" y="6393421"/>
            <a:ext cx="1400908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D22C19FE-D082-4640-BFED-203C0E583774}" type="datetime4">
              <a:rPr lang="en-US" noProof="0" smtClean="0"/>
              <a:t>October 19, 2020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487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1792800"/>
            <a:ext cx="5364163" cy="45635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5909-DC86-4C28-AD6E-431C997D4893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23888" y="928800"/>
            <a:ext cx="9692420" cy="781056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203950" y="1792800"/>
            <a:ext cx="5364163" cy="4588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282644" y="6393421"/>
            <a:ext cx="1400908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D22C19FE-D082-4640-BFED-203C0E583774}" type="datetime4">
              <a:rPr lang="en-US" noProof="0" smtClean="0"/>
              <a:t>October 19, 2020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1269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07200"/>
            <a:ext cx="7529512" cy="1512000"/>
          </a:xfrm>
        </p:spPr>
        <p:txBody>
          <a:bodyPr anchor="b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380400"/>
            <a:ext cx="7529512" cy="1500187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095909-DC86-4C28-AD6E-431C997D489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623887" y="6393421"/>
            <a:ext cx="919163" cy="3651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</a:tabLst>
              <a:defRPr/>
            </a:pPr>
            <a:r>
              <a:rPr lang="en-US" sz="800" b="1" noProof="0">
                <a:solidFill>
                  <a:schemeClr val="tx2"/>
                </a:solidFill>
              </a:rPr>
              <a:t>© Finastra  </a:t>
            </a:r>
            <a:r>
              <a:rPr lang="en-US" sz="800" b="0" baseline="0" noProof="0">
                <a:solidFill>
                  <a:schemeClr val="tx2"/>
                </a:solidFill>
              </a:rPr>
              <a:t>|</a:t>
            </a:r>
            <a:endParaRPr lang="en-US" sz="800" b="1" noProof="0">
              <a:solidFill>
                <a:schemeClr val="tx2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282644" y="6393421"/>
            <a:ext cx="1400908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D22C19FE-D082-4640-BFED-203C0E583774}" type="datetime4">
              <a:rPr lang="en-US" noProof="0" smtClean="0"/>
              <a:t>October 19, 2020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2311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5909-DC86-4C28-AD6E-431C997D4893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82644" y="6393421"/>
            <a:ext cx="1400908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D22C19FE-D082-4640-BFED-203C0E583774}" type="datetime4">
              <a:rPr lang="en-US" noProof="0" smtClean="0"/>
              <a:t>October 19, 2020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8822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5909-DC86-4C28-AD6E-431C997D4893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82644" y="6393421"/>
            <a:ext cx="1400908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D22C19FE-D082-4640-BFED-203C0E583774}" type="datetime4">
              <a:rPr lang="en-US" noProof="0" smtClean="0"/>
              <a:t>October 19, 2020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4965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0441" y="1807200"/>
            <a:ext cx="4252913" cy="1512000"/>
          </a:xfrm>
        </p:spPr>
        <p:txBody>
          <a:bodyPr anchor="b" anchorCtr="0"/>
          <a:lstStyle>
            <a:lvl1pPr algn="l">
              <a:defRPr sz="5400" cap="none" baseline="0"/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3541519"/>
            <a:ext cx="4252913" cy="70699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3888" y="4248512"/>
            <a:ext cx="4252912" cy="3514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23888" y="4955505"/>
            <a:ext cx="2781390" cy="1426245"/>
            <a:chOff x="623888" y="4955505"/>
            <a:chExt cx="2781390" cy="1426245"/>
          </a:xfrm>
        </p:grpSpPr>
        <p:sp>
          <p:nvSpPr>
            <p:cNvPr id="5" name="TextBox 4"/>
            <p:cNvSpPr txBox="1"/>
            <p:nvPr userDrawn="1"/>
          </p:nvSpPr>
          <p:spPr>
            <a:xfrm>
              <a:off x="978056" y="4973216"/>
              <a:ext cx="2427222" cy="14085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Bef>
                  <a:spcPts val="1500"/>
                </a:spcBef>
              </a:pPr>
              <a:r>
                <a:rPr lang="en-US" sz="1400" noProof="0">
                  <a:solidFill>
                    <a:schemeClr val="tx2"/>
                  </a:solidFill>
                </a:rPr>
                <a:t>@FinastraFS</a:t>
              </a:r>
            </a:p>
            <a:p>
              <a:pPr>
                <a:spcBef>
                  <a:spcPts val="1500"/>
                </a:spcBef>
              </a:pPr>
              <a:r>
                <a:rPr lang="en-US" sz="1400" noProof="0">
                  <a:solidFill>
                    <a:schemeClr val="tx2"/>
                  </a:solidFill>
                </a:rPr>
                <a:t>Finastra</a:t>
              </a:r>
              <a:r>
                <a:rPr lang="en-US" sz="1400" baseline="0" noProof="0">
                  <a:solidFill>
                    <a:schemeClr val="tx2"/>
                  </a:solidFill>
                </a:rPr>
                <a:t> LinkedIn</a:t>
              </a:r>
            </a:p>
            <a:p>
              <a:pPr>
                <a:spcBef>
                  <a:spcPts val="1500"/>
                </a:spcBef>
              </a:pPr>
              <a:r>
                <a:rPr lang="en-US" sz="1400" baseline="0" noProof="0">
                  <a:solidFill>
                    <a:schemeClr val="tx2"/>
                  </a:solidFill>
                </a:rPr>
                <a:t>Finastra YouTube</a:t>
              </a:r>
              <a:endParaRPr lang="en-US" sz="1400" noProof="0">
                <a:solidFill>
                  <a:schemeClr val="tx2"/>
                </a:solidFill>
              </a:endParaRPr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623888" y="4955505"/>
              <a:ext cx="289249" cy="289249"/>
              <a:chOff x="623888" y="4955505"/>
              <a:chExt cx="289249" cy="289249"/>
            </a:xfrm>
          </p:grpSpPr>
          <p:sp>
            <p:nvSpPr>
              <p:cNvPr id="8" name="Oval 7"/>
              <p:cNvSpPr/>
              <p:nvPr userDrawn="1"/>
            </p:nvSpPr>
            <p:spPr>
              <a:xfrm>
                <a:off x="623888" y="4955505"/>
                <a:ext cx="289249" cy="28924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658864" y="5021597"/>
                <a:ext cx="224057" cy="157063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 userDrawn="1"/>
          </p:nvGrpSpPr>
          <p:grpSpPr>
            <a:xfrm>
              <a:off x="623888" y="5352082"/>
              <a:ext cx="289249" cy="289249"/>
              <a:chOff x="623888" y="5352082"/>
              <a:chExt cx="289249" cy="289249"/>
            </a:xfrm>
          </p:grpSpPr>
          <p:sp>
            <p:nvSpPr>
              <p:cNvPr id="11" name="Oval 10"/>
              <p:cNvSpPr/>
              <p:nvPr userDrawn="1"/>
            </p:nvSpPr>
            <p:spPr>
              <a:xfrm>
                <a:off x="623888" y="5352082"/>
                <a:ext cx="289249" cy="28924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694964" y="5405276"/>
                <a:ext cx="155034" cy="155034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 userDrawn="1"/>
          </p:nvGrpSpPr>
          <p:grpSpPr>
            <a:xfrm>
              <a:off x="623888" y="5752692"/>
              <a:ext cx="289249" cy="289249"/>
              <a:chOff x="623888" y="5752692"/>
              <a:chExt cx="289249" cy="289249"/>
            </a:xfrm>
          </p:grpSpPr>
          <p:sp>
            <p:nvSpPr>
              <p:cNvPr id="15" name="Oval 14"/>
              <p:cNvSpPr/>
              <p:nvPr userDrawn="1"/>
            </p:nvSpPr>
            <p:spPr>
              <a:xfrm>
                <a:off x="623888" y="5752692"/>
                <a:ext cx="289249" cy="28924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500" y="5793581"/>
                <a:ext cx="167706" cy="19446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39685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8" y="175846"/>
            <a:ext cx="9692420" cy="66821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1793631"/>
            <a:ext cx="9692421" cy="45627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93421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0431" y="6393421"/>
            <a:ext cx="49768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04095909-DC86-4C28-AD6E-431C997D489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282644" y="6393421"/>
            <a:ext cx="1400908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D22C19FE-D082-4640-BFED-203C0E583774}" type="datetime4">
              <a:rPr lang="en-US" noProof="0" smtClean="0"/>
              <a:t>October 19, 2020</a:t>
            </a:fld>
            <a:endParaRPr lang="en-US" noProof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23887" y="6393421"/>
            <a:ext cx="919163" cy="3651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</a:tabLst>
              <a:defRPr/>
            </a:pPr>
            <a:r>
              <a:rPr lang="en-US" sz="800" b="1" noProof="0">
                <a:solidFill>
                  <a:schemeClr val="tx2"/>
                </a:solidFill>
              </a:rPr>
              <a:t>© Finastra  </a:t>
            </a:r>
            <a:r>
              <a:rPr lang="en-US" sz="800" b="0" baseline="0" noProof="0">
                <a:solidFill>
                  <a:schemeClr val="tx2"/>
                </a:solidFill>
              </a:rPr>
              <a:t>|</a:t>
            </a:r>
            <a:endParaRPr lang="en-US" sz="800" b="1" noProof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2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1" r:id="rId5"/>
    <p:sldLayoutId id="2147483651" r:id="rId6"/>
    <p:sldLayoutId id="2147483654" r:id="rId7"/>
    <p:sldLayoutId id="2147483655" r:id="rId8"/>
    <p:sldLayoutId id="2147483665" r:id="rId9"/>
    <p:sldLayoutId id="2147483667" r:id="rId10"/>
    <p:sldLayoutId id="2147483668" r:id="rId11"/>
    <p:sldLayoutId id="2147483669" r:id="rId12"/>
  </p:sldLayoutIdLs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165100" indent="-1651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395288" indent="-1587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587375" indent="-144463" algn="l" defTabSz="914400" rtl="0" eaLnBrk="1" latinLnBrk="0" hangingPunct="1">
        <a:lnSpc>
          <a:spcPct val="90000"/>
        </a:lnSpc>
        <a:spcBef>
          <a:spcPts val="3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766763" indent="-153988" algn="l" defTabSz="914400" rtl="0" eaLnBrk="1" latinLnBrk="0" hangingPunct="1">
        <a:lnSpc>
          <a:spcPct val="90000"/>
        </a:lnSpc>
        <a:spcBef>
          <a:spcPts val="300"/>
        </a:spcBef>
        <a:buClr>
          <a:schemeClr val="tx2"/>
        </a:buClr>
        <a:buFont typeface="Arial" panose="020B0604020202020204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72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4020" userDrawn="1">
          <p15:clr>
            <a:srgbClr val="F26B43"/>
          </p15:clr>
        </p15:guide>
        <p15:guide id="5" orient="horz" pos="1139" userDrawn="1">
          <p15:clr>
            <a:srgbClr val="F26B43"/>
          </p15:clr>
        </p15:guide>
        <p15:guide id="6" orient="horz" pos="482" userDrawn="1">
          <p15:clr>
            <a:srgbClr val="F26B43"/>
          </p15:clr>
        </p15:guide>
        <p15:guide id="7" pos="39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23888" y="175846"/>
            <a:ext cx="9692420" cy="66821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About Me – </a:t>
            </a:r>
            <a:r>
              <a:rPr lang="en-US" dirty="0">
                <a:solidFill>
                  <a:srgbClr val="FF0000"/>
                </a:solidFill>
              </a:rPr>
              <a:t>[Name]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11070431" y="6393421"/>
            <a:ext cx="49768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7F7CF426-6791-425B-B1AE-52A1ECC5115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41DCD61-C792-4955-BB4A-5B0D02F40206}"/>
              </a:ext>
            </a:extLst>
          </p:cNvPr>
          <p:cNvGrpSpPr>
            <a:grpSpLocks noChangeAspect="1"/>
          </p:cNvGrpSpPr>
          <p:nvPr/>
        </p:nvGrpSpPr>
        <p:grpSpPr>
          <a:xfrm>
            <a:off x="5974562" y="1387327"/>
            <a:ext cx="319560" cy="247745"/>
            <a:chOff x="10356851" y="1500188"/>
            <a:chExt cx="1193800" cy="925513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4F72163-258E-40ED-B578-44A228C8F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6851" y="1500188"/>
              <a:ext cx="1193800" cy="925513"/>
            </a:xfrm>
            <a:custGeom>
              <a:avLst/>
              <a:gdLst>
                <a:gd name="T0" fmla="*/ 1007 w 1108"/>
                <a:gd name="T1" fmla="*/ 0 h 856"/>
                <a:gd name="T2" fmla="*/ 832 w 1108"/>
                <a:gd name="T3" fmla="*/ 0 h 856"/>
                <a:gd name="T4" fmla="*/ 276 w 1108"/>
                <a:gd name="T5" fmla="*/ 0 h 856"/>
                <a:gd name="T6" fmla="*/ 101 w 1108"/>
                <a:gd name="T7" fmla="*/ 0 h 856"/>
                <a:gd name="T8" fmla="*/ 0 w 1108"/>
                <a:gd name="T9" fmla="*/ 101 h 856"/>
                <a:gd name="T10" fmla="*/ 0 w 1108"/>
                <a:gd name="T11" fmla="*/ 755 h 856"/>
                <a:gd name="T12" fmla="*/ 101 w 1108"/>
                <a:gd name="T13" fmla="*/ 856 h 856"/>
                <a:gd name="T14" fmla="*/ 874 w 1108"/>
                <a:gd name="T15" fmla="*/ 856 h 856"/>
                <a:gd name="T16" fmla="*/ 894 w 1108"/>
                <a:gd name="T17" fmla="*/ 836 h 856"/>
                <a:gd name="T18" fmla="*/ 874 w 1108"/>
                <a:gd name="T19" fmla="*/ 816 h 856"/>
                <a:gd name="T20" fmla="*/ 101 w 1108"/>
                <a:gd name="T21" fmla="*/ 816 h 856"/>
                <a:gd name="T22" fmla="*/ 40 w 1108"/>
                <a:gd name="T23" fmla="*/ 755 h 856"/>
                <a:gd name="T24" fmla="*/ 40 w 1108"/>
                <a:gd name="T25" fmla="*/ 101 h 856"/>
                <a:gd name="T26" fmla="*/ 101 w 1108"/>
                <a:gd name="T27" fmla="*/ 40 h 856"/>
                <a:gd name="T28" fmla="*/ 240 w 1108"/>
                <a:gd name="T29" fmla="*/ 40 h 856"/>
                <a:gd name="T30" fmla="*/ 276 w 1108"/>
                <a:gd name="T31" fmla="*/ 72 h 856"/>
                <a:gd name="T32" fmla="*/ 832 w 1108"/>
                <a:gd name="T33" fmla="*/ 72 h 856"/>
                <a:gd name="T34" fmla="*/ 868 w 1108"/>
                <a:gd name="T35" fmla="*/ 40 h 856"/>
                <a:gd name="T36" fmla="*/ 1007 w 1108"/>
                <a:gd name="T37" fmla="*/ 40 h 856"/>
                <a:gd name="T38" fmla="*/ 1068 w 1108"/>
                <a:gd name="T39" fmla="*/ 101 h 856"/>
                <a:gd name="T40" fmla="*/ 1068 w 1108"/>
                <a:gd name="T41" fmla="*/ 755 h 856"/>
                <a:gd name="T42" fmla="*/ 1007 w 1108"/>
                <a:gd name="T43" fmla="*/ 816 h 856"/>
                <a:gd name="T44" fmla="*/ 987 w 1108"/>
                <a:gd name="T45" fmla="*/ 836 h 856"/>
                <a:gd name="T46" fmla="*/ 1007 w 1108"/>
                <a:gd name="T47" fmla="*/ 856 h 856"/>
                <a:gd name="T48" fmla="*/ 1108 w 1108"/>
                <a:gd name="T49" fmla="*/ 755 h 856"/>
                <a:gd name="T50" fmla="*/ 1108 w 1108"/>
                <a:gd name="T51" fmla="*/ 101 h 856"/>
                <a:gd name="T52" fmla="*/ 1007 w 1108"/>
                <a:gd name="T53" fmla="*/ 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08" h="856">
                  <a:moveTo>
                    <a:pt x="1007" y="0"/>
                  </a:moveTo>
                  <a:cubicBezTo>
                    <a:pt x="832" y="0"/>
                    <a:pt x="832" y="0"/>
                    <a:pt x="832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45" y="0"/>
                    <a:pt x="0" y="45"/>
                    <a:pt x="0" y="101"/>
                  </a:cubicBezTo>
                  <a:cubicBezTo>
                    <a:pt x="0" y="755"/>
                    <a:pt x="0" y="755"/>
                    <a:pt x="0" y="755"/>
                  </a:cubicBezTo>
                  <a:cubicBezTo>
                    <a:pt x="0" y="811"/>
                    <a:pt x="45" y="856"/>
                    <a:pt x="101" y="856"/>
                  </a:cubicBezTo>
                  <a:cubicBezTo>
                    <a:pt x="874" y="856"/>
                    <a:pt x="874" y="856"/>
                    <a:pt x="874" y="856"/>
                  </a:cubicBezTo>
                  <a:cubicBezTo>
                    <a:pt x="885" y="856"/>
                    <a:pt x="894" y="847"/>
                    <a:pt x="894" y="836"/>
                  </a:cubicBezTo>
                  <a:cubicBezTo>
                    <a:pt x="894" y="825"/>
                    <a:pt x="885" y="816"/>
                    <a:pt x="874" y="816"/>
                  </a:cubicBezTo>
                  <a:cubicBezTo>
                    <a:pt x="101" y="816"/>
                    <a:pt x="101" y="816"/>
                    <a:pt x="101" y="816"/>
                  </a:cubicBezTo>
                  <a:cubicBezTo>
                    <a:pt x="67" y="816"/>
                    <a:pt x="40" y="789"/>
                    <a:pt x="40" y="755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40" y="67"/>
                    <a:pt x="67" y="40"/>
                    <a:pt x="101" y="40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2" y="58"/>
                    <a:pt x="258" y="72"/>
                    <a:pt x="276" y="72"/>
                  </a:cubicBezTo>
                  <a:cubicBezTo>
                    <a:pt x="832" y="72"/>
                    <a:pt x="832" y="72"/>
                    <a:pt x="832" y="72"/>
                  </a:cubicBezTo>
                  <a:cubicBezTo>
                    <a:pt x="850" y="72"/>
                    <a:pt x="866" y="58"/>
                    <a:pt x="868" y="40"/>
                  </a:cubicBezTo>
                  <a:cubicBezTo>
                    <a:pt x="1007" y="40"/>
                    <a:pt x="1007" y="40"/>
                    <a:pt x="1007" y="40"/>
                  </a:cubicBezTo>
                  <a:cubicBezTo>
                    <a:pt x="1041" y="40"/>
                    <a:pt x="1068" y="67"/>
                    <a:pt x="1068" y="101"/>
                  </a:cubicBezTo>
                  <a:cubicBezTo>
                    <a:pt x="1068" y="755"/>
                    <a:pt x="1068" y="755"/>
                    <a:pt x="1068" y="755"/>
                  </a:cubicBezTo>
                  <a:cubicBezTo>
                    <a:pt x="1068" y="789"/>
                    <a:pt x="1041" y="816"/>
                    <a:pt x="1007" y="816"/>
                  </a:cubicBezTo>
                  <a:cubicBezTo>
                    <a:pt x="996" y="816"/>
                    <a:pt x="987" y="825"/>
                    <a:pt x="987" y="836"/>
                  </a:cubicBezTo>
                  <a:cubicBezTo>
                    <a:pt x="987" y="847"/>
                    <a:pt x="996" y="856"/>
                    <a:pt x="1007" y="856"/>
                  </a:cubicBezTo>
                  <a:cubicBezTo>
                    <a:pt x="1063" y="856"/>
                    <a:pt x="1108" y="811"/>
                    <a:pt x="1108" y="755"/>
                  </a:cubicBezTo>
                  <a:cubicBezTo>
                    <a:pt x="1108" y="101"/>
                    <a:pt x="1108" y="101"/>
                    <a:pt x="1108" y="101"/>
                  </a:cubicBezTo>
                  <a:cubicBezTo>
                    <a:pt x="1108" y="45"/>
                    <a:pt x="1063" y="0"/>
                    <a:pt x="100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8401E5D-286C-49FC-BA29-B8BD8E4B4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0113" y="1803400"/>
              <a:ext cx="385763" cy="42863"/>
            </a:xfrm>
            <a:custGeom>
              <a:avLst/>
              <a:gdLst>
                <a:gd name="T0" fmla="*/ 20 w 358"/>
                <a:gd name="T1" fmla="*/ 40 h 40"/>
                <a:gd name="T2" fmla="*/ 338 w 358"/>
                <a:gd name="T3" fmla="*/ 40 h 40"/>
                <a:gd name="T4" fmla="*/ 358 w 358"/>
                <a:gd name="T5" fmla="*/ 20 h 40"/>
                <a:gd name="T6" fmla="*/ 338 w 358"/>
                <a:gd name="T7" fmla="*/ 0 h 40"/>
                <a:gd name="T8" fmla="*/ 20 w 358"/>
                <a:gd name="T9" fmla="*/ 0 h 40"/>
                <a:gd name="T10" fmla="*/ 0 w 358"/>
                <a:gd name="T11" fmla="*/ 20 h 40"/>
                <a:gd name="T12" fmla="*/ 20 w 358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8" h="40">
                  <a:moveTo>
                    <a:pt x="20" y="40"/>
                  </a:moveTo>
                  <a:cubicBezTo>
                    <a:pt x="338" y="40"/>
                    <a:pt x="338" y="40"/>
                    <a:pt x="338" y="40"/>
                  </a:cubicBezTo>
                  <a:cubicBezTo>
                    <a:pt x="349" y="40"/>
                    <a:pt x="358" y="31"/>
                    <a:pt x="358" y="20"/>
                  </a:cubicBezTo>
                  <a:cubicBezTo>
                    <a:pt x="358" y="9"/>
                    <a:pt x="349" y="0"/>
                    <a:pt x="33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8889C559-49AB-4860-BBB3-0AEC63599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0113" y="1954213"/>
              <a:ext cx="385763" cy="42863"/>
            </a:xfrm>
            <a:custGeom>
              <a:avLst/>
              <a:gdLst>
                <a:gd name="T0" fmla="*/ 20 w 358"/>
                <a:gd name="T1" fmla="*/ 40 h 40"/>
                <a:gd name="T2" fmla="*/ 338 w 358"/>
                <a:gd name="T3" fmla="*/ 40 h 40"/>
                <a:gd name="T4" fmla="*/ 358 w 358"/>
                <a:gd name="T5" fmla="*/ 20 h 40"/>
                <a:gd name="T6" fmla="*/ 338 w 358"/>
                <a:gd name="T7" fmla="*/ 0 h 40"/>
                <a:gd name="T8" fmla="*/ 20 w 358"/>
                <a:gd name="T9" fmla="*/ 0 h 40"/>
                <a:gd name="T10" fmla="*/ 0 w 358"/>
                <a:gd name="T11" fmla="*/ 20 h 40"/>
                <a:gd name="T12" fmla="*/ 20 w 358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8" h="40">
                  <a:moveTo>
                    <a:pt x="20" y="40"/>
                  </a:moveTo>
                  <a:cubicBezTo>
                    <a:pt x="338" y="40"/>
                    <a:pt x="338" y="40"/>
                    <a:pt x="338" y="40"/>
                  </a:cubicBezTo>
                  <a:cubicBezTo>
                    <a:pt x="349" y="40"/>
                    <a:pt x="358" y="31"/>
                    <a:pt x="358" y="20"/>
                  </a:cubicBezTo>
                  <a:cubicBezTo>
                    <a:pt x="358" y="9"/>
                    <a:pt x="349" y="0"/>
                    <a:pt x="33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D7BF4907-8221-473F-AED4-A51852E6B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0113" y="2098675"/>
              <a:ext cx="385763" cy="42863"/>
            </a:xfrm>
            <a:custGeom>
              <a:avLst/>
              <a:gdLst>
                <a:gd name="T0" fmla="*/ 20 w 358"/>
                <a:gd name="T1" fmla="*/ 40 h 40"/>
                <a:gd name="T2" fmla="*/ 338 w 358"/>
                <a:gd name="T3" fmla="*/ 40 h 40"/>
                <a:gd name="T4" fmla="*/ 358 w 358"/>
                <a:gd name="T5" fmla="*/ 20 h 40"/>
                <a:gd name="T6" fmla="*/ 338 w 358"/>
                <a:gd name="T7" fmla="*/ 0 h 40"/>
                <a:gd name="T8" fmla="*/ 20 w 358"/>
                <a:gd name="T9" fmla="*/ 0 h 40"/>
                <a:gd name="T10" fmla="*/ 0 w 358"/>
                <a:gd name="T11" fmla="*/ 20 h 40"/>
                <a:gd name="T12" fmla="*/ 20 w 358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8" h="40">
                  <a:moveTo>
                    <a:pt x="20" y="40"/>
                  </a:moveTo>
                  <a:cubicBezTo>
                    <a:pt x="338" y="40"/>
                    <a:pt x="338" y="40"/>
                    <a:pt x="338" y="40"/>
                  </a:cubicBezTo>
                  <a:cubicBezTo>
                    <a:pt x="349" y="40"/>
                    <a:pt x="358" y="31"/>
                    <a:pt x="358" y="20"/>
                  </a:cubicBezTo>
                  <a:cubicBezTo>
                    <a:pt x="358" y="9"/>
                    <a:pt x="349" y="0"/>
                    <a:pt x="33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7583310D-F84D-417C-A97A-6A8795626E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8626" y="1652588"/>
              <a:ext cx="296863" cy="296863"/>
            </a:xfrm>
            <a:custGeom>
              <a:avLst/>
              <a:gdLst>
                <a:gd name="T0" fmla="*/ 275 w 275"/>
                <a:gd name="T1" fmla="*/ 137 h 275"/>
                <a:gd name="T2" fmla="*/ 137 w 275"/>
                <a:gd name="T3" fmla="*/ 0 h 275"/>
                <a:gd name="T4" fmla="*/ 0 w 275"/>
                <a:gd name="T5" fmla="*/ 137 h 275"/>
                <a:gd name="T6" fmla="*/ 137 w 275"/>
                <a:gd name="T7" fmla="*/ 275 h 275"/>
                <a:gd name="T8" fmla="*/ 275 w 275"/>
                <a:gd name="T9" fmla="*/ 137 h 275"/>
                <a:gd name="T10" fmla="*/ 40 w 275"/>
                <a:gd name="T11" fmla="*/ 137 h 275"/>
                <a:gd name="T12" fmla="*/ 137 w 275"/>
                <a:gd name="T13" fmla="*/ 40 h 275"/>
                <a:gd name="T14" fmla="*/ 235 w 275"/>
                <a:gd name="T15" fmla="*/ 137 h 275"/>
                <a:gd name="T16" fmla="*/ 137 w 275"/>
                <a:gd name="T17" fmla="*/ 235 h 275"/>
                <a:gd name="T18" fmla="*/ 40 w 275"/>
                <a:gd name="T19" fmla="*/ 137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5" h="275">
                  <a:moveTo>
                    <a:pt x="275" y="137"/>
                  </a:moveTo>
                  <a:cubicBezTo>
                    <a:pt x="275" y="62"/>
                    <a:pt x="213" y="0"/>
                    <a:pt x="137" y="0"/>
                  </a:cubicBezTo>
                  <a:cubicBezTo>
                    <a:pt x="62" y="0"/>
                    <a:pt x="0" y="62"/>
                    <a:pt x="0" y="137"/>
                  </a:cubicBezTo>
                  <a:cubicBezTo>
                    <a:pt x="0" y="213"/>
                    <a:pt x="62" y="275"/>
                    <a:pt x="137" y="275"/>
                  </a:cubicBezTo>
                  <a:cubicBezTo>
                    <a:pt x="213" y="275"/>
                    <a:pt x="275" y="213"/>
                    <a:pt x="275" y="137"/>
                  </a:cubicBezTo>
                  <a:close/>
                  <a:moveTo>
                    <a:pt x="40" y="137"/>
                  </a:moveTo>
                  <a:cubicBezTo>
                    <a:pt x="40" y="84"/>
                    <a:pt x="84" y="40"/>
                    <a:pt x="137" y="40"/>
                  </a:cubicBezTo>
                  <a:cubicBezTo>
                    <a:pt x="191" y="40"/>
                    <a:pt x="235" y="84"/>
                    <a:pt x="235" y="137"/>
                  </a:cubicBezTo>
                  <a:cubicBezTo>
                    <a:pt x="235" y="191"/>
                    <a:pt x="191" y="235"/>
                    <a:pt x="137" y="235"/>
                  </a:cubicBezTo>
                  <a:cubicBezTo>
                    <a:pt x="84" y="235"/>
                    <a:pt x="40" y="191"/>
                    <a:pt x="40" y="137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F7F39E78-C3F1-4C8B-8956-62F0AE8F2C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47338" y="1976438"/>
              <a:ext cx="579438" cy="312738"/>
            </a:xfrm>
            <a:custGeom>
              <a:avLst/>
              <a:gdLst>
                <a:gd name="T0" fmla="*/ 41 w 538"/>
                <a:gd name="T1" fmla="*/ 136 h 290"/>
                <a:gd name="T2" fmla="*/ 1 w 538"/>
                <a:gd name="T3" fmla="*/ 269 h 290"/>
                <a:gd name="T4" fmla="*/ 6 w 538"/>
                <a:gd name="T5" fmla="*/ 284 h 290"/>
                <a:gd name="T6" fmla="*/ 21 w 538"/>
                <a:gd name="T7" fmla="*/ 290 h 290"/>
                <a:gd name="T8" fmla="*/ 518 w 538"/>
                <a:gd name="T9" fmla="*/ 290 h 290"/>
                <a:gd name="T10" fmla="*/ 538 w 538"/>
                <a:gd name="T11" fmla="*/ 270 h 290"/>
                <a:gd name="T12" fmla="*/ 538 w 538"/>
                <a:gd name="T13" fmla="*/ 268 h 290"/>
                <a:gd name="T14" fmla="*/ 538 w 538"/>
                <a:gd name="T15" fmla="*/ 267 h 290"/>
                <a:gd name="T16" fmla="*/ 499 w 538"/>
                <a:gd name="T17" fmla="*/ 135 h 290"/>
                <a:gd name="T18" fmla="*/ 271 w 538"/>
                <a:gd name="T19" fmla="*/ 0 h 290"/>
                <a:gd name="T20" fmla="*/ 41 w 538"/>
                <a:gd name="T21" fmla="*/ 136 h 290"/>
                <a:gd name="T22" fmla="*/ 271 w 538"/>
                <a:gd name="T23" fmla="*/ 40 h 290"/>
                <a:gd name="T24" fmla="*/ 496 w 538"/>
                <a:gd name="T25" fmla="*/ 250 h 290"/>
                <a:gd name="T26" fmla="*/ 44 w 538"/>
                <a:gd name="T27" fmla="*/ 250 h 290"/>
                <a:gd name="T28" fmla="*/ 76 w 538"/>
                <a:gd name="T29" fmla="*/ 154 h 290"/>
                <a:gd name="T30" fmla="*/ 271 w 538"/>
                <a:gd name="T31" fmla="*/ 4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8" h="290">
                  <a:moveTo>
                    <a:pt x="41" y="136"/>
                  </a:moveTo>
                  <a:cubicBezTo>
                    <a:pt x="6" y="201"/>
                    <a:pt x="1" y="266"/>
                    <a:pt x="1" y="269"/>
                  </a:cubicBezTo>
                  <a:cubicBezTo>
                    <a:pt x="0" y="274"/>
                    <a:pt x="2" y="279"/>
                    <a:pt x="6" y="284"/>
                  </a:cubicBezTo>
                  <a:cubicBezTo>
                    <a:pt x="10" y="288"/>
                    <a:pt x="15" y="290"/>
                    <a:pt x="21" y="290"/>
                  </a:cubicBezTo>
                  <a:cubicBezTo>
                    <a:pt x="518" y="290"/>
                    <a:pt x="518" y="290"/>
                    <a:pt x="518" y="290"/>
                  </a:cubicBezTo>
                  <a:cubicBezTo>
                    <a:pt x="529" y="290"/>
                    <a:pt x="538" y="281"/>
                    <a:pt x="538" y="270"/>
                  </a:cubicBezTo>
                  <a:cubicBezTo>
                    <a:pt x="538" y="269"/>
                    <a:pt x="538" y="268"/>
                    <a:pt x="538" y="268"/>
                  </a:cubicBezTo>
                  <a:cubicBezTo>
                    <a:pt x="538" y="267"/>
                    <a:pt x="538" y="267"/>
                    <a:pt x="538" y="267"/>
                  </a:cubicBezTo>
                  <a:cubicBezTo>
                    <a:pt x="538" y="264"/>
                    <a:pt x="534" y="200"/>
                    <a:pt x="499" y="135"/>
                  </a:cubicBezTo>
                  <a:cubicBezTo>
                    <a:pt x="467" y="73"/>
                    <a:pt x="401" y="0"/>
                    <a:pt x="271" y="0"/>
                  </a:cubicBezTo>
                  <a:cubicBezTo>
                    <a:pt x="140" y="0"/>
                    <a:pt x="74" y="74"/>
                    <a:pt x="41" y="136"/>
                  </a:cubicBezTo>
                  <a:close/>
                  <a:moveTo>
                    <a:pt x="271" y="40"/>
                  </a:moveTo>
                  <a:cubicBezTo>
                    <a:pt x="447" y="40"/>
                    <a:pt x="487" y="195"/>
                    <a:pt x="496" y="250"/>
                  </a:cubicBezTo>
                  <a:cubicBezTo>
                    <a:pt x="44" y="250"/>
                    <a:pt x="44" y="250"/>
                    <a:pt x="44" y="250"/>
                  </a:cubicBezTo>
                  <a:cubicBezTo>
                    <a:pt x="48" y="228"/>
                    <a:pt x="56" y="191"/>
                    <a:pt x="76" y="154"/>
                  </a:cubicBezTo>
                  <a:cubicBezTo>
                    <a:pt x="117" y="78"/>
                    <a:pt x="182" y="40"/>
                    <a:pt x="271" y="4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124D18-889E-4A6D-B772-7F708757999E}"/>
              </a:ext>
            </a:extLst>
          </p:cNvPr>
          <p:cNvGrpSpPr>
            <a:grpSpLocks noChangeAspect="1"/>
          </p:cNvGrpSpPr>
          <p:nvPr/>
        </p:nvGrpSpPr>
        <p:grpSpPr>
          <a:xfrm>
            <a:off x="7570800" y="2106606"/>
            <a:ext cx="331708" cy="418942"/>
            <a:chOff x="4591051" y="3546475"/>
            <a:chExt cx="947736" cy="1196976"/>
          </a:xfrm>
        </p:grpSpPr>
        <p:sp>
          <p:nvSpPr>
            <p:cNvPr id="16" name="Freeform 45">
              <a:extLst>
                <a:ext uri="{FF2B5EF4-FFF2-40B4-BE49-F238E27FC236}">
                  <a16:creationId xmlns:a16="http://schemas.microsoft.com/office/drawing/2014/main" id="{B9336F38-F01B-4892-B67D-0021D0C058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6788" y="3717925"/>
              <a:ext cx="576262" cy="576263"/>
            </a:xfrm>
            <a:custGeom>
              <a:avLst/>
              <a:gdLst>
                <a:gd name="T0" fmla="*/ 267 w 534"/>
                <a:gd name="T1" fmla="*/ 534 h 534"/>
                <a:gd name="T2" fmla="*/ 0 w 534"/>
                <a:gd name="T3" fmla="*/ 267 h 534"/>
                <a:gd name="T4" fmla="*/ 267 w 534"/>
                <a:gd name="T5" fmla="*/ 0 h 534"/>
                <a:gd name="T6" fmla="*/ 534 w 534"/>
                <a:gd name="T7" fmla="*/ 267 h 534"/>
                <a:gd name="T8" fmla="*/ 267 w 534"/>
                <a:gd name="T9" fmla="*/ 534 h 534"/>
                <a:gd name="T10" fmla="*/ 267 w 534"/>
                <a:gd name="T11" fmla="*/ 40 h 534"/>
                <a:gd name="T12" fmla="*/ 40 w 534"/>
                <a:gd name="T13" fmla="*/ 267 h 534"/>
                <a:gd name="T14" fmla="*/ 267 w 534"/>
                <a:gd name="T15" fmla="*/ 494 h 534"/>
                <a:gd name="T16" fmla="*/ 494 w 534"/>
                <a:gd name="T17" fmla="*/ 267 h 534"/>
                <a:gd name="T18" fmla="*/ 267 w 534"/>
                <a:gd name="T19" fmla="*/ 4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4" h="534">
                  <a:moveTo>
                    <a:pt x="267" y="534"/>
                  </a:moveTo>
                  <a:cubicBezTo>
                    <a:pt x="120" y="534"/>
                    <a:pt x="0" y="414"/>
                    <a:pt x="0" y="267"/>
                  </a:cubicBezTo>
                  <a:cubicBezTo>
                    <a:pt x="0" y="120"/>
                    <a:pt x="120" y="0"/>
                    <a:pt x="267" y="0"/>
                  </a:cubicBezTo>
                  <a:cubicBezTo>
                    <a:pt x="414" y="0"/>
                    <a:pt x="534" y="120"/>
                    <a:pt x="534" y="267"/>
                  </a:cubicBezTo>
                  <a:cubicBezTo>
                    <a:pt x="534" y="414"/>
                    <a:pt x="414" y="534"/>
                    <a:pt x="267" y="534"/>
                  </a:cubicBezTo>
                  <a:close/>
                  <a:moveTo>
                    <a:pt x="267" y="40"/>
                  </a:moveTo>
                  <a:cubicBezTo>
                    <a:pt x="142" y="40"/>
                    <a:pt x="40" y="142"/>
                    <a:pt x="40" y="267"/>
                  </a:cubicBezTo>
                  <a:cubicBezTo>
                    <a:pt x="40" y="392"/>
                    <a:pt x="142" y="494"/>
                    <a:pt x="267" y="494"/>
                  </a:cubicBezTo>
                  <a:cubicBezTo>
                    <a:pt x="392" y="494"/>
                    <a:pt x="494" y="392"/>
                    <a:pt x="494" y="267"/>
                  </a:cubicBezTo>
                  <a:cubicBezTo>
                    <a:pt x="494" y="142"/>
                    <a:pt x="392" y="40"/>
                    <a:pt x="267" y="4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46">
              <a:extLst>
                <a:ext uri="{FF2B5EF4-FFF2-40B4-BE49-F238E27FC236}">
                  <a16:creationId xmlns:a16="http://schemas.microsoft.com/office/drawing/2014/main" id="{A26B9859-9D4E-4113-8859-E2D333F01A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9975" y="3832225"/>
              <a:ext cx="369887" cy="350838"/>
            </a:xfrm>
            <a:custGeom>
              <a:avLst/>
              <a:gdLst>
                <a:gd name="T0" fmla="*/ 79 w 342"/>
                <a:gd name="T1" fmla="*/ 324 h 325"/>
                <a:gd name="T2" fmla="*/ 67 w 342"/>
                <a:gd name="T3" fmla="*/ 320 h 325"/>
                <a:gd name="T4" fmla="*/ 60 w 342"/>
                <a:gd name="T5" fmla="*/ 297 h 325"/>
                <a:gd name="T6" fmla="*/ 91 w 342"/>
                <a:gd name="T7" fmla="*/ 203 h 325"/>
                <a:gd name="T8" fmla="*/ 10 w 342"/>
                <a:gd name="T9" fmla="*/ 144 h 325"/>
                <a:gd name="T10" fmla="*/ 3 w 342"/>
                <a:gd name="T11" fmla="*/ 122 h 325"/>
                <a:gd name="T12" fmla="*/ 22 w 342"/>
                <a:gd name="T13" fmla="*/ 108 h 325"/>
                <a:gd name="T14" fmla="*/ 22 w 342"/>
                <a:gd name="T15" fmla="*/ 108 h 325"/>
                <a:gd name="T16" fmla="*/ 121 w 342"/>
                <a:gd name="T17" fmla="*/ 108 h 325"/>
                <a:gd name="T18" fmla="*/ 152 w 342"/>
                <a:gd name="T19" fmla="*/ 14 h 325"/>
                <a:gd name="T20" fmla="*/ 171 w 342"/>
                <a:gd name="T21" fmla="*/ 0 h 325"/>
                <a:gd name="T22" fmla="*/ 190 w 342"/>
                <a:gd name="T23" fmla="*/ 14 h 325"/>
                <a:gd name="T24" fmla="*/ 221 w 342"/>
                <a:gd name="T25" fmla="*/ 108 h 325"/>
                <a:gd name="T26" fmla="*/ 320 w 342"/>
                <a:gd name="T27" fmla="*/ 108 h 325"/>
                <a:gd name="T28" fmla="*/ 320 w 342"/>
                <a:gd name="T29" fmla="*/ 108 h 325"/>
                <a:gd name="T30" fmla="*/ 339 w 342"/>
                <a:gd name="T31" fmla="*/ 122 h 325"/>
                <a:gd name="T32" fmla="*/ 332 w 342"/>
                <a:gd name="T33" fmla="*/ 144 h 325"/>
                <a:gd name="T34" fmla="*/ 251 w 342"/>
                <a:gd name="T35" fmla="*/ 203 h 325"/>
                <a:gd name="T36" fmla="*/ 282 w 342"/>
                <a:gd name="T37" fmla="*/ 297 h 325"/>
                <a:gd name="T38" fmla="*/ 275 w 342"/>
                <a:gd name="T39" fmla="*/ 320 h 325"/>
                <a:gd name="T40" fmla="*/ 251 w 342"/>
                <a:gd name="T41" fmla="*/ 320 h 325"/>
                <a:gd name="T42" fmla="*/ 171 w 342"/>
                <a:gd name="T43" fmla="*/ 261 h 325"/>
                <a:gd name="T44" fmla="*/ 90 w 342"/>
                <a:gd name="T45" fmla="*/ 320 h 325"/>
                <a:gd name="T46" fmla="*/ 79 w 342"/>
                <a:gd name="T47" fmla="*/ 324 h 325"/>
                <a:gd name="T48" fmla="*/ 171 w 342"/>
                <a:gd name="T49" fmla="*/ 216 h 325"/>
                <a:gd name="T50" fmla="*/ 183 w 342"/>
                <a:gd name="T51" fmla="*/ 220 h 325"/>
                <a:gd name="T52" fmla="*/ 225 w 342"/>
                <a:gd name="T53" fmla="*/ 251 h 325"/>
                <a:gd name="T54" fmla="*/ 209 w 342"/>
                <a:gd name="T55" fmla="*/ 201 h 325"/>
                <a:gd name="T56" fmla="*/ 216 w 342"/>
                <a:gd name="T57" fmla="*/ 179 h 325"/>
                <a:gd name="T58" fmla="*/ 258 w 342"/>
                <a:gd name="T59" fmla="*/ 148 h 325"/>
                <a:gd name="T60" fmla="*/ 206 w 342"/>
                <a:gd name="T61" fmla="*/ 148 h 325"/>
                <a:gd name="T62" fmla="*/ 206 w 342"/>
                <a:gd name="T63" fmla="*/ 148 h 325"/>
                <a:gd name="T64" fmla="*/ 187 w 342"/>
                <a:gd name="T65" fmla="*/ 135 h 325"/>
                <a:gd name="T66" fmla="*/ 171 w 342"/>
                <a:gd name="T67" fmla="*/ 85 h 325"/>
                <a:gd name="T68" fmla="*/ 155 w 342"/>
                <a:gd name="T69" fmla="*/ 135 h 325"/>
                <a:gd name="T70" fmla="*/ 136 w 342"/>
                <a:gd name="T71" fmla="*/ 148 h 325"/>
                <a:gd name="T72" fmla="*/ 136 w 342"/>
                <a:gd name="T73" fmla="*/ 148 h 325"/>
                <a:gd name="T74" fmla="*/ 84 w 342"/>
                <a:gd name="T75" fmla="*/ 148 h 325"/>
                <a:gd name="T76" fmla="*/ 126 w 342"/>
                <a:gd name="T77" fmla="*/ 179 h 325"/>
                <a:gd name="T78" fmla="*/ 133 w 342"/>
                <a:gd name="T79" fmla="*/ 201 h 325"/>
                <a:gd name="T80" fmla="*/ 117 w 342"/>
                <a:gd name="T81" fmla="*/ 251 h 325"/>
                <a:gd name="T82" fmla="*/ 159 w 342"/>
                <a:gd name="T83" fmla="*/ 220 h 325"/>
                <a:gd name="T84" fmla="*/ 171 w 342"/>
                <a:gd name="T85" fmla="*/ 216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2" h="325">
                  <a:moveTo>
                    <a:pt x="79" y="324"/>
                  </a:moveTo>
                  <a:cubicBezTo>
                    <a:pt x="75" y="324"/>
                    <a:pt x="70" y="322"/>
                    <a:pt x="67" y="320"/>
                  </a:cubicBezTo>
                  <a:cubicBezTo>
                    <a:pt x="60" y="315"/>
                    <a:pt x="57" y="306"/>
                    <a:pt x="60" y="297"/>
                  </a:cubicBezTo>
                  <a:cubicBezTo>
                    <a:pt x="91" y="203"/>
                    <a:pt x="91" y="203"/>
                    <a:pt x="91" y="203"/>
                  </a:cubicBezTo>
                  <a:cubicBezTo>
                    <a:pt x="10" y="144"/>
                    <a:pt x="10" y="144"/>
                    <a:pt x="10" y="144"/>
                  </a:cubicBezTo>
                  <a:cubicBezTo>
                    <a:pt x="3" y="139"/>
                    <a:pt x="0" y="130"/>
                    <a:pt x="3" y="122"/>
                  </a:cubicBezTo>
                  <a:cubicBezTo>
                    <a:pt x="5" y="114"/>
                    <a:pt x="13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21" y="108"/>
                    <a:pt x="121" y="108"/>
                    <a:pt x="121" y="108"/>
                  </a:cubicBezTo>
                  <a:cubicBezTo>
                    <a:pt x="152" y="14"/>
                    <a:pt x="152" y="14"/>
                    <a:pt x="152" y="14"/>
                  </a:cubicBezTo>
                  <a:cubicBezTo>
                    <a:pt x="155" y="5"/>
                    <a:pt x="162" y="0"/>
                    <a:pt x="171" y="0"/>
                  </a:cubicBezTo>
                  <a:cubicBezTo>
                    <a:pt x="180" y="0"/>
                    <a:pt x="187" y="5"/>
                    <a:pt x="190" y="14"/>
                  </a:cubicBezTo>
                  <a:cubicBezTo>
                    <a:pt x="221" y="108"/>
                    <a:pt x="221" y="108"/>
                    <a:pt x="221" y="108"/>
                  </a:cubicBezTo>
                  <a:cubicBezTo>
                    <a:pt x="320" y="108"/>
                    <a:pt x="320" y="108"/>
                    <a:pt x="320" y="108"/>
                  </a:cubicBezTo>
                  <a:cubicBezTo>
                    <a:pt x="320" y="108"/>
                    <a:pt x="320" y="108"/>
                    <a:pt x="320" y="108"/>
                  </a:cubicBezTo>
                  <a:cubicBezTo>
                    <a:pt x="329" y="108"/>
                    <a:pt x="336" y="114"/>
                    <a:pt x="339" y="122"/>
                  </a:cubicBezTo>
                  <a:cubicBezTo>
                    <a:pt x="342" y="130"/>
                    <a:pt x="339" y="139"/>
                    <a:pt x="332" y="144"/>
                  </a:cubicBezTo>
                  <a:cubicBezTo>
                    <a:pt x="251" y="203"/>
                    <a:pt x="251" y="203"/>
                    <a:pt x="251" y="203"/>
                  </a:cubicBezTo>
                  <a:cubicBezTo>
                    <a:pt x="282" y="297"/>
                    <a:pt x="282" y="297"/>
                    <a:pt x="282" y="297"/>
                  </a:cubicBezTo>
                  <a:cubicBezTo>
                    <a:pt x="285" y="306"/>
                    <a:pt x="282" y="315"/>
                    <a:pt x="275" y="320"/>
                  </a:cubicBezTo>
                  <a:cubicBezTo>
                    <a:pt x="268" y="325"/>
                    <a:pt x="258" y="325"/>
                    <a:pt x="251" y="320"/>
                  </a:cubicBezTo>
                  <a:cubicBezTo>
                    <a:pt x="171" y="261"/>
                    <a:pt x="171" y="261"/>
                    <a:pt x="171" y="261"/>
                  </a:cubicBezTo>
                  <a:cubicBezTo>
                    <a:pt x="90" y="320"/>
                    <a:pt x="90" y="320"/>
                    <a:pt x="90" y="320"/>
                  </a:cubicBezTo>
                  <a:cubicBezTo>
                    <a:pt x="87" y="322"/>
                    <a:pt x="83" y="324"/>
                    <a:pt x="79" y="324"/>
                  </a:cubicBezTo>
                  <a:close/>
                  <a:moveTo>
                    <a:pt x="171" y="216"/>
                  </a:moveTo>
                  <a:cubicBezTo>
                    <a:pt x="175" y="216"/>
                    <a:pt x="179" y="218"/>
                    <a:pt x="183" y="220"/>
                  </a:cubicBezTo>
                  <a:cubicBezTo>
                    <a:pt x="225" y="251"/>
                    <a:pt x="225" y="251"/>
                    <a:pt x="225" y="251"/>
                  </a:cubicBezTo>
                  <a:cubicBezTo>
                    <a:pt x="209" y="201"/>
                    <a:pt x="209" y="201"/>
                    <a:pt x="209" y="201"/>
                  </a:cubicBezTo>
                  <a:cubicBezTo>
                    <a:pt x="206" y="193"/>
                    <a:pt x="209" y="184"/>
                    <a:pt x="216" y="179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06" y="148"/>
                    <a:pt x="206" y="148"/>
                    <a:pt x="206" y="148"/>
                  </a:cubicBezTo>
                  <a:cubicBezTo>
                    <a:pt x="206" y="148"/>
                    <a:pt x="206" y="148"/>
                    <a:pt x="206" y="148"/>
                  </a:cubicBezTo>
                  <a:cubicBezTo>
                    <a:pt x="197" y="148"/>
                    <a:pt x="190" y="143"/>
                    <a:pt x="187" y="135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55" y="135"/>
                    <a:pt x="155" y="135"/>
                    <a:pt x="155" y="135"/>
                  </a:cubicBezTo>
                  <a:cubicBezTo>
                    <a:pt x="152" y="143"/>
                    <a:pt x="144" y="148"/>
                    <a:pt x="136" y="148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84" y="148"/>
                    <a:pt x="84" y="148"/>
                    <a:pt x="84" y="148"/>
                  </a:cubicBezTo>
                  <a:cubicBezTo>
                    <a:pt x="126" y="179"/>
                    <a:pt x="126" y="179"/>
                    <a:pt x="126" y="179"/>
                  </a:cubicBezTo>
                  <a:cubicBezTo>
                    <a:pt x="133" y="184"/>
                    <a:pt x="136" y="193"/>
                    <a:pt x="133" y="201"/>
                  </a:cubicBezTo>
                  <a:cubicBezTo>
                    <a:pt x="117" y="251"/>
                    <a:pt x="117" y="251"/>
                    <a:pt x="117" y="251"/>
                  </a:cubicBezTo>
                  <a:cubicBezTo>
                    <a:pt x="159" y="220"/>
                    <a:pt x="159" y="220"/>
                    <a:pt x="159" y="220"/>
                  </a:cubicBezTo>
                  <a:cubicBezTo>
                    <a:pt x="163" y="218"/>
                    <a:pt x="167" y="216"/>
                    <a:pt x="171" y="216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47">
              <a:extLst>
                <a:ext uri="{FF2B5EF4-FFF2-40B4-BE49-F238E27FC236}">
                  <a16:creationId xmlns:a16="http://schemas.microsoft.com/office/drawing/2014/main" id="{23C266C3-B53E-43A4-8890-362FE629E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338" y="3546475"/>
              <a:ext cx="919162" cy="919163"/>
            </a:xfrm>
            <a:custGeom>
              <a:avLst/>
              <a:gdLst>
                <a:gd name="T0" fmla="*/ 368 w 852"/>
                <a:gd name="T1" fmla="*/ 790 h 851"/>
                <a:gd name="T2" fmla="*/ 282 w 852"/>
                <a:gd name="T3" fmla="*/ 818 h 851"/>
                <a:gd name="T4" fmla="*/ 176 w 852"/>
                <a:gd name="T5" fmla="*/ 770 h 851"/>
                <a:gd name="T6" fmla="*/ 97 w 852"/>
                <a:gd name="T7" fmla="*/ 684 h 851"/>
                <a:gd name="T8" fmla="*/ 98 w 852"/>
                <a:gd name="T9" fmla="*/ 593 h 851"/>
                <a:gd name="T10" fmla="*/ 23 w 852"/>
                <a:gd name="T11" fmla="*/ 540 h 851"/>
                <a:gd name="T12" fmla="*/ 0 w 852"/>
                <a:gd name="T13" fmla="*/ 426 h 851"/>
                <a:gd name="T14" fmla="*/ 23 w 852"/>
                <a:gd name="T15" fmla="*/ 311 h 851"/>
                <a:gd name="T16" fmla="*/ 98 w 852"/>
                <a:gd name="T17" fmla="*/ 258 h 851"/>
                <a:gd name="T18" fmla="*/ 97 w 852"/>
                <a:gd name="T19" fmla="*/ 167 h 851"/>
                <a:gd name="T20" fmla="*/ 176 w 852"/>
                <a:gd name="T21" fmla="*/ 81 h 851"/>
                <a:gd name="T22" fmla="*/ 282 w 852"/>
                <a:gd name="T23" fmla="*/ 33 h 851"/>
                <a:gd name="T24" fmla="*/ 368 w 852"/>
                <a:gd name="T25" fmla="*/ 62 h 851"/>
                <a:gd name="T26" fmla="*/ 426 w 852"/>
                <a:gd name="T27" fmla="*/ 0 h 851"/>
                <a:gd name="T28" fmla="*/ 540 w 852"/>
                <a:gd name="T29" fmla="*/ 23 h 851"/>
                <a:gd name="T30" fmla="*/ 593 w 852"/>
                <a:gd name="T31" fmla="*/ 97 h 851"/>
                <a:gd name="T32" fmla="*/ 685 w 852"/>
                <a:gd name="T33" fmla="*/ 97 h 851"/>
                <a:gd name="T34" fmla="*/ 771 w 852"/>
                <a:gd name="T35" fmla="*/ 175 h 851"/>
                <a:gd name="T36" fmla="*/ 819 w 852"/>
                <a:gd name="T37" fmla="*/ 281 h 851"/>
                <a:gd name="T38" fmla="*/ 790 w 852"/>
                <a:gd name="T39" fmla="*/ 368 h 851"/>
                <a:gd name="T40" fmla="*/ 844 w 852"/>
                <a:gd name="T41" fmla="*/ 441 h 851"/>
                <a:gd name="T42" fmla="*/ 831 w 852"/>
                <a:gd name="T43" fmla="*/ 557 h 851"/>
                <a:gd name="T44" fmla="*/ 774 w 852"/>
                <a:gd name="T45" fmla="*/ 659 h 851"/>
                <a:gd name="T46" fmla="*/ 687 w 852"/>
                <a:gd name="T47" fmla="*/ 686 h 851"/>
                <a:gd name="T48" fmla="*/ 659 w 852"/>
                <a:gd name="T49" fmla="*/ 773 h 851"/>
                <a:gd name="T50" fmla="*/ 545 w 852"/>
                <a:gd name="T51" fmla="*/ 830 h 851"/>
                <a:gd name="T52" fmla="*/ 586 w 852"/>
                <a:gd name="T53" fmla="*/ 710 h 851"/>
                <a:gd name="T54" fmla="*/ 667 w 852"/>
                <a:gd name="T55" fmla="*/ 647 h 851"/>
                <a:gd name="T56" fmla="*/ 723 w 852"/>
                <a:gd name="T57" fmla="*/ 562 h 851"/>
                <a:gd name="T58" fmla="*/ 751 w 852"/>
                <a:gd name="T59" fmla="*/ 463 h 851"/>
                <a:gd name="T60" fmla="*/ 746 w 852"/>
                <a:gd name="T61" fmla="*/ 361 h 851"/>
                <a:gd name="T62" fmla="*/ 711 w 852"/>
                <a:gd name="T63" fmla="*/ 265 h 851"/>
                <a:gd name="T64" fmla="*/ 647 w 852"/>
                <a:gd name="T65" fmla="*/ 185 h 851"/>
                <a:gd name="T66" fmla="*/ 562 w 852"/>
                <a:gd name="T67" fmla="*/ 128 h 851"/>
                <a:gd name="T68" fmla="*/ 464 w 852"/>
                <a:gd name="T69" fmla="*/ 101 h 851"/>
                <a:gd name="T70" fmla="*/ 361 w 852"/>
                <a:gd name="T71" fmla="*/ 105 h 851"/>
                <a:gd name="T72" fmla="*/ 266 w 852"/>
                <a:gd name="T73" fmla="*/ 141 h 851"/>
                <a:gd name="T74" fmla="*/ 185 w 852"/>
                <a:gd name="T75" fmla="*/ 204 h 851"/>
                <a:gd name="T76" fmla="*/ 129 w 852"/>
                <a:gd name="T77" fmla="*/ 290 h 851"/>
                <a:gd name="T78" fmla="*/ 101 w 852"/>
                <a:gd name="T79" fmla="*/ 388 h 851"/>
                <a:gd name="T80" fmla="*/ 106 w 852"/>
                <a:gd name="T81" fmla="*/ 490 h 851"/>
                <a:gd name="T82" fmla="*/ 141 w 852"/>
                <a:gd name="T83" fmla="*/ 586 h 851"/>
                <a:gd name="T84" fmla="*/ 205 w 852"/>
                <a:gd name="T85" fmla="*/ 666 h 851"/>
                <a:gd name="T86" fmla="*/ 290 w 852"/>
                <a:gd name="T87" fmla="*/ 723 h 851"/>
                <a:gd name="T88" fmla="*/ 388 w 852"/>
                <a:gd name="T89" fmla="*/ 750 h 851"/>
                <a:gd name="T90" fmla="*/ 492 w 852"/>
                <a:gd name="T91" fmla="*/ 747 h 851"/>
                <a:gd name="T92" fmla="*/ 426 w 852"/>
                <a:gd name="T93" fmla="*/ 851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2" h="851">
                  <a:moveTo>
                    <a:pt x="426" y="851"/>
                  </a:moveTo>
                  <a:cubicBezTo>
                    <a:pt x="420" y="851"/>
                    <a:pt x="414" y="849"/>
                    <a:pt x="410" y="844"/>
                  </a:cubicBezTo>
                  <a:cubicBezTo>
                    <a:pt x="368" y="790"/>
                    <a:pt x="368" y="790"/>
                    <a:pt x="368" y="790"/>
                  </a:cubicBezTo>
                  <a:cubicBezTo>
                    <a:pt x="312" y="828"/>
                    <a:pt x="312" y="828"/>
                    <a:pt x="312" y="828"/>
                  </a:cubicBezTo>
                  <a:cubicBezTo>
                    <a:pt x="307" y="832"/>
                    <a:pt x="300" y="833"/>
                    <a:pt x="294" y="831"/>
                  </a:cubicBezTo>
                  <a:cubicBezTo>
                    <a:pt x="289" y="829"/>
                    <a:pt x="284" y="824"/>
                    <a:pt x="282" y="818"/>
                  </a:cubicBezTo>
                  <a:cubicBezTo>
                    <a:pt x="259" y="754"/>
                    <a:pt x="259" y="754"/>
                    <a:pt x="259" y="754"/>
                  </a:cubicBezTo>
                  <a:cubicBezTo>
                    <a:pt x="193" y="773"/>
                    <a:pt x="193" y="773"/>
                    <a:pt x="193" y="773"/>
                  </a:cubicBezTo>
                  <a:cubicBezTo>
                    <a:pt x="187" y="775"/>
                    <a:pt x="181" y="774"/>
                    <a:pt x="176" y="770"/>
                  </a:cubicBezTo>
                  <a:cubicBezTo>
                    <a:pt x="171" y="767"/>
                    <a:pt x="168" y="761"/>
                    <a:pt x="167" y="755"/>
                  </a:cubicBezTo>
                  <a:cubicBezTo>
                    <a:pt x="165" y="686"/>
                    <a:pt x="165" y="686"/>
                    <a:pt x="165" y="686"/>
                  </a:cubicBezTo>
                  <a:cubicBezTo>
                    <a:pt x="97" y="684"/>
                    <a:pt x="97" y="684"/>
                    <a:pt x="97" y="684"/>
                  </a:cubicBezTo>
                  <a:cubicBezTo>
                    <a:pt x="91" y="684"/>
                    <a:pt x="85" y="681"/>
                    <a:pt x="81" y="676"/>
                  </a:cubicBezTo>
                  <a:cubicBezTo>
                    <a:pt x="78" y="671"/>
                    <a:pt x="77" y="665"/>
                    <a:pt x="78" y="659"/>
                  </a:cubicBezTo>
                  <a:cubicBezTo>
                    <a:pt x="98" y="593"/>
                    <a:pt x="98" y="593"/>
                    <a:pt x="98" y="593"/>
                  </a:cubicBezTo>
                  <a:cubicBezTo>
                    <a:pt x="33" y="570"/>
                    <a:pt x="33" y="570"/>
                    <a:pt x="33" y="570"/>
                  </a:cubicBezTo>
                  <a:cubicBezTo>
                    <a:pt x="27" y="568"/>
                    <a:pt x="23" y="563"/>
                    <a:pt x="21" y="557"/>
                  </a:cubicBezTo>
                  <a:cubicBezTo>
                    <a:pt x="19" y="551"/>
                    <a:pt x="20" y="545"/>
                    <a:pt x="23" y="540"/>
                  </a:cubicBezTo>
                  <a:cubicBezTo>
                    <a:pt x="62" y="483"/>
                    <a:pt x="62" y="483"/>
                    <a:pt x="62" y="483"/>
                  </a:cubicBezTo>
                  <a:cubicBezTo>
                    <a:pt x="8" y="441"/>
                    <a:pt x="8" y="441"/>
                    <a:pt x="8" y="441"/>
                  </a:cubicBezTo>
                  <a:cubicBezTo>
                    <a:pt x="3" y="438"/>
                    <a:pt x="0" y="432"/>
                    <a:pt x="0" y="426"/>
                  </a:cubicBezTo>
                  <a:cubicBezTo>
                    <a:pt x="0" y="419"/>
                    <a:pt x="3" y="414"/>
                    <a:pt x="8" y="410"/>
                  </a:cubicBezTo>
                  <a:cubicBezTo>
                    <a:pt x="62" y="368"/>
                    <a:pt x="62" y="368"/>
                    <a:pt x="62" y="368"/>
                  </a:cubicBezTo>
                  <a:cubicBezTo>
                    <a:pt x="23" y="311"/>
                    <a:pt x="23" y="311"/>
                    <a:pt x="23" y="311"/>
                  </a:cubicBezTo>
                  <a:cubicBezTo>
                    <a:pt x="20" y="306"/>
                    <a:pt x="19" y="300"/>
                    <a:pt x="21" y="294"/>
                  </a:cubicBezTo>
                  <a:cubicBezTo>
                    <a:pt x="23" y="288"/>
                    <a:pt x="27" y="283"/>
                    <a:pt x="33" y="281"/>
                  </a:cubicBezTo>
                  <a:cubicBezTo>
                    <a:pt x="98" y="258"/>
                    <a:pt x="98" y="258"/>
                    <a:pt x="98" y="258"/>
                  </a:cubicBezTo>
                  <a:cubicBezTo>
                    <a:pt x="78" y="193"/>
                    <a:pt x="78" y="193"/>
                    <a:pt x="78" y="193"/>
                  </a:cubicBezTo>
                  <a:cubicBezTo>
                    <a:pt x="77" y="187"/>
                    <a:pt x="78" y="180"/>
                    <a:pt x="81" y="175"/>
                  </a:cubicBezTo>
                  <a:cubicBezTo>
                    <a:pt x="85" y="170"/>
                    <a:pt x="91" y="167"/>
                    <a:pt x="97" y="167"/>
                  </a:cubicBezTo>
                  <a:cubicBezTo>
                    <a:pt x="165" y="165"/>
                    <a:pt x="165" y="165"/>
                    <a:pt x="165" y="165"/>
                  </a:cubicBezTo>
                  <a:cubicBezTo>
                    <a:pt x="167" y="97"/>
                    <a:pt x="167" y="97"/>
                    <a:pt x="167" y="97"/>
                  </a:cubicBezTo>
                  <a:cubicBezTo>
                    <a:pt x="168" y="90"/>
                    <a:pt x="171" y="85"/>
                    <a:pt x="176" y="81"/>
                  </a:cubicBezTo>
                  <a:cubicBezTo>
                    <a:pt x="181" y="77"/>
                    <a:pt x="187" y="76"/>
                    <a:pt x="193" y="78"/>
                  </a:cubicBezTo>
                  <a:cubicBezTo>
                    <a:pt x="259" y="97"/>
                    <a:pt x="259" y="97"/>
                    <a:pt x="259" y="97"/>
                  </a:cubicBezTo>
                  <a:cubicBezTo>
                    <a:pt x="282" y="33"/>
                    <a:pt x="282" y="33"/>
                    <a:pt x="282" y="33"/>
                  </a:cubicBezTo>
                  <a:cubicBezTo>
                    <a:pt x="284" y="27"/>
                    <a:pt x="289" y="23"/>
                    <a:pt x="294" y="21"/>
                  </a:cubicBezTo>
                  <a:cubicBezTo>
                    <a:pt x="300" y="19"/>
                    <a:pt x="307" y="20"/>
                    <a:pt x="312" y="23"/>
                  </a:cubicBezTo>
                  <a:cubicBezTo>
                    <a:pt x="368" y="62"/>
                    <a:pt x="368" y="62"/>
                    <a:pt x="368" y="62"/>
                  </a:cubicBezTo>
                  <a:cubicBezTo>
                    <a:pt x="410" y="8"/>
                    <a:pt x="410" y="8"/>
                    <a:pt x="410" y="8"/>
                  </a:cubicBezTo>
                  <a:cubicBezTo>
                    <a:pt x="414" y="3"/>
                    <a:pt x="420" y="0"/>
                    <a:pt x="426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32" y="0"/>
                    <a:pt x="438" y="3"/>
                    <a:pt x="442" y="8"/>
                  </a:cubicBezTo>
                  <a:cubicBezTo>
                    <a:pt x="484" y="62"/>
                    <a:pt x="484" y="62"/>
                    <a:pt x="484" y="62"/>
                  </a:cubicBezTo>
                  <a:cubicBezTo>
                    <a:pt x="540" y="23"/>
                    <a:pt x="540" y="23"/>
                    <a:pt x="540" y="23"/>
                  </a:cubicBezTo>
                  <a:cubicBezTo>
                    <a:pt x="545" y="20"/>
                    <a:pt x="552" y="19"/>
                    <a:pt x="558" y="21"/>
                  </a:cubicBezTo>
                  <a:cubicBezTo>
                    <a:pt x="563" y="23"/>
                    <a:pt x="568" y="27"/>
                    <a:pt x="570" y="33"/>
                  </a:cubicBezTo>
                  <a:cubicBezTo>
                    <a:pt x="593" y="97"/>
                    <a:pt x="593" y="97"/>
                    <a:pt x="593" y="97"/>
                  </a:cubicBezTo>
                  <a:cubicBezTo>
                    <a:pt x="659" y="78"/>
                    <a:pt x="659" y="78"/>
                    <a:pt x="659" y="78"/>
                  </a:cubicBezTo>
                  <a:cubicBezTo>
                    <a:pt x="665" y="76"/>
                    <a:pt x="671" y="77"/>
                    <a:pt x="676" y="81"/>
                  </a:cubicBezTo>
                  <a:cubicBezTo>
                    <a:pt x="681" y="85"/>
                    <a:pt x="684" y="90"/>
                    <a:pt x="685" y="97"/>
                  </a:cubicBezTo>
                  <a:cubicBezTo>
                    <a:pt x="687" y="165"/>
                    <a:pt x="687" y="165"/>
                    <a:pt x="687" y="165"/>
                  </a:cubicBezTo>
                  <a:cubicBezTo>
                    <a:pt x="755" y="167"/>
                    <a:pt x="755" y="167"/>
                    <a:pt x="755" y="167"/>
                  </a:cubicBezTo>
                  <a:cubicBezTo>
                    <a:pt x="761" y="167"/>
                    <a:pt x="767" y="170"/>
                    <a:pt x="771" y="175"/>
                  </a:cubicBezTo>
                  <a:cubicBezTo>
                    <a:pt x="774" y="180"/>
                    <a:pt x="775" y="187"/>
                    <a:pt x="774" y="193"/>
                  </a:cubicBezTo>
                  <a:cubicBezTo>
                    <a:pt x="754" y="258"/>
                    <a:pt x="754" y="258"/>
                    <a:pt x="754" y="258"/>
                  </a:cubicBezTo>
                  <a:cubicBezTo>
                    <a:pt x="819" y="281"/>
                    <a:pt x="819" y="281"/>
                    <a:pt x="819" y="281"/>
                  </a:cubicBezTo>
                  <a:cubicBezTo>
                    <a:pt x="825" y="283"/>
                    <a:pt x="829" y="288"/>
                    <a:pt x="831" y="294"/>
                  </a:cubicBezTo>
                  <a:cubicBezTo>
                    <a:pt x="833" y="300"/>
                    <a:pt x="832" y="306"/>
                    <a:pt x="829" y="311"/>
                  </a:cubicBezTo>
                  <a:cubicBezTo>
                    <a:pt x="790" y="368"/>
                    <a:pt x="790" y="368"/>
                    <a:pt x="790" y="368"/>
                  </a:cubicBezTo>
                  <a:cubicBezTo>
                    <a:pt x="844" y="410"/>
                    <a:pt x="844" y="410"/>
                    <a:pt x="844" y="410"/>
                  </a:cubicBezTo>
                  <a:cubicBezTo>
                    <a:pt x="849" y="414"/>
                    <a:pt x="852" y="419"/>
                    <a:pt x="852" y="426"/>
                  </a:cubicBezTo>
                  <a:cubicBezTo>
                    <a:pt x="852" y="432"/>
                    <a:pt x="849" y="438"/>
                    <a:pt x="844" y="441"/>
                  </a:cubicBezTo>
                  <a:cubicBezTo>
                    <a:pt x="790" y="483"/>
                    <a:pt x="790" y="483"/>
                    <a:pt x="790" y="483"/>
                  </a:cubicBezTo>
                  <a:cubicBezTo>
                    <a:pt x="829" y="540"/>
                    <a:pt x="829" y="540"/>
                    <a:pt x="829" y="540"/>
                  </a:cubicBezTo>
                  <a:cubicBezTo>
                    <a:pt x="832" y="545"/>
                    <a:pt x="833" y="551"/>
                    <a:pt x="831" y="557"/>
                  </a:cubicBezTo>
                  <a:cubicBezTo>
                    <a:pt x="829" y="563"/>
                    <a:pt x="825" y="568"/>
                    <a:pt x="819" y="570"/>
                  </a:cubicBezTo>
                  <a:cubicBezTo>
                    <a:pt x="754" y="593"/>
                    <a:pt x="754" y="593"/>
                    <a:pt x="754" y="593"/>
                  </a:cubicBezTo>
                  <a:cubicBezTo>
                    <a:pt x="774" y="659"/>
                    <a:pt x="774" y="659"/>
                    <a:pt x="774" y="659"/>
                  </a:cubicBezTo>
                  <a:cubicBezTo>
                    <a:pt x="775" y="665"/>
                    <a:pt x="774" y="671"/>
                    <a:pt x="771" y="676"/>
                  </a:cubicBezTo>
                  <a:cubicBezTo>
                    <a:pt x="767" y="681"/>
                    <a:pt x="761" y="684"/>
                    <a:pt x="755" y="684"/>
                  </a:cubicBezTo>
                  <a:cubicBezTo>
                    <a:pt x="687" y="686"/>
                    <a:pt x="687" y="686"/>
                    <a:pt x="687" y="686"/>
                  </a:cubicBezTo>
                  <a:cubicBezTo>
                    <a:pt x="685" y="755"/>
                    <a:pt x="685" y="755"/>
                    <a:pt x="685" y="755"/>
                  </a:cubicBezTo>
                  <a:cubicBezTo>
                    <a:pt x="684" y="761"/>
                    <a:pt x="681" y="766"/>
                    <a:pt x="676" y="770"/>
                  </a:cubicBezTo>
                  <a:cubicBezTo>
                    <a:pt x="671" y="774"/>
                    <a:pt x="665" y="775"/>
                    <a:pt x="659" y="773"/>
                  </a:cubicBezTo>
                  <a:cubicBezTo>
                    <a:pt x="593" y="754"/>
                    <a:pt x="593" y="754"/>
                    <a:pt x="593" y="754"/>
                  </a:cubicBezTo>
                  <a:cubicBezTo>
                    <a:pt x="570" y="818"/>
                    <a:pt x="570" y="818"/>
                    <a:pt x="570" y="818"/>
                  </a:cubicBezTo>
                  <a:cubicBezTo>
                    <a:pt x="567" y="829"/>
                    <a:pt x="555" y="834"/>
                    <a:pt x="545" y="830"/>
                  </a:cubicBezTo>
                  <a:cubicBezTo>
                    <a:pt x="534" y="827"/>
                    <a:pt x="529" y="815"/>
                    <a:pt x="533" y="805"/>
                  </a:cubicBezTo>
                  <a:cubicBezTo>
                    <a:pt x="562" y="723"/>
                    <a:pt x="562" y="723"/>
                    <a:pt x="562" y="723"/>
                  </a:cubicBezTo>
                  <a:cubicBezTo>
                    <a:pt x="566" y="713"/>
                    <a:pt x="576" y="707"/>
                    <a:pt x="586" y="710"/>
                  </a:cubicBezTo>
                  <a:cubicBezTo>
                    <a:pt x="645" y="728"/>
                    <a:pt x="645" y="728"/>
                    <a:pt x="645" y="728"/>
                  </a:cubicBezTo>
                  <a:cubicBezTo>
                    <a:pt x="647" y="666"/>
                    <a:pt x="647" y="666"/>
                    <a:pt x="647" y="666"/>
                  </a:cubicBezTo>
                  <a:cubicBezTo>
                    <a:pt x="648" y="656"/>
                    <a:pt x="656" y="647"/>
                    <a:pt x="667" y="647"/>
                  </a:cubicBezTo>
                  <a:cubicBezTo>
                    <a:pt x="728" y="645"/>
                    <a:pt x="728" y="645"/>
                    <a:pt x="728" y="645"/>
                  </a:cubicBezTo>
                  <a:cubicBezTo>
                    <a:pt x="711" y="586"/>
                    <a:pt x="711" y="586"/>
                    <a:pt x="711" y="586"/>
                  </a:cubicBezTo>
                  <a:cubicBezTo>
                    <a:pt x="708" y="576"/>
                    <a:pt x="713" y="565"/>
                    <a:pt x="723" y="562"/>
                  </a:cubicBezTo>
                  <a:cubicBezTo>
                    <a:pt x="781" y="541"/>
                    <a:pt x="781" y="541"/>
                    <a:pt x="781" y="541"/>
                  </a:cubicBezTo>
                  <a:cubicBezTo>
                    <a:pt x="746" y="490"/>
                    <a:pt x="746" y="490"/>
                    <a:pt x="746" y="490"/>
                  </a:cubicBezTo>
                  <a:cubicBezTo>
                    <a:pt x="740" y="482"/>
                    <a:pt x="742" y="470"/>
                    <a:pt x="751" y="463"/>
                  </a:cubicBezTo>
                  <a:cubicBezTo>
                    <a:pt x="799" y="426"/>
                    <a:pt x="799" y="426"/>
                    <a:pt x="799" y="426"/>
                  </a:cubicBezTo>
                  <a:cubicBezTo>
                    <a:pt x="751" y="388"/>
                    <a:pt x="751" y="388"/>
                    <a:pt x="751" y="388"/>
                  </a:cubicBezTo>
                  <a:cubicBezTo>
                    <a:pt x="742" y="382"/>
                    <a:pt x="740" y="370"/>
                    <a:pt x="746" y="361"/>
                  </a:cubicBezTo>
                  <a:cubicBezTo>
                    <a:pt x="781" y="310"/>
                    <a:pt x="781" y="310"/>
                    <a:pt x="781" y="310"/>
                  </a:cubicBezTo>
                  <a:cubicBezTo>
                    <a:pt x="723" y="290"/>
                    <a:pt x="723" y="290"/>
                    <a:pt x="723" y="290"/>
                  </a:cubicBezTo>
                  <a:cubicBezTo>
                    <a:pt x="713" y="286"/>
                    <a:pt x="708" y="275"/>
                    <a:pt x="711" y="265"/>
                  </a:cubicBezTo>
                  <a:cubicBezTo>
                    <a:pt x="728" y="206"/>
                    <a:pt x="728" y="206"/>
                    <a:pt x="728" y="206"/>
                  </a:cubicBezTo>
                  <a:cubicBezTo>
                    <a:pt x="667" y="204"/>
                    <a:pt x="667" y="204"/>
                    <a:pt x="667" y="204"/>
                  </a:cubicBezTo>
                  <a:cubicBezTo>
                    <a:pt x="656" y="204"/>
                    <a:pt x="648" y="196"/>
                    <a:pt x="647" y="185"/>
                  </a:cubicBezTo>
                  <a:cubicBezTo>
                    <a:pt x="645" y="124"/>
                    <a:pt x="645" y="124"/>
                    <a:pt x="645" y="124"/>
                  </a:cubicBezTo>
                  <a:cubicBezTo>
                    <a:pt x="586" y="141"/>
                    <a:pt x="586" y="141"/>
                    <a:pt x="586" y="141"/>
                  </a:cubicBezTo>
                  <a:cubicBezTo>
                    <a:pt x="576" y="144"/>
                    <a:pt x="566" y="138"/>
                    <a:pt x="562" y="128"/>
                  </a:cubicBezTo>
                  <a:cubicBezTo>
                    <a:pt x="541" y="71"/>
                    <a:pt x="541" y="71"/>
                    <a:pt x="541" y="71"/>
                  </a:cubicBezTo>
                  <a:cubicBezTo>
                    <a:pt x="491" y="105"/>
                    <a:pt x="491" y="105"/>
                    <a:pt x="491" y="105"/>
                  </a:cubicBezTo>
                  <a:cubicBezTo>
                    <a:pt x="482" y="111"/>
                    <a:pt x="470" y="109"/>
                    <a:pt x="464" y="101"/>
                  </a:cubicBezTo>
                  <a:cubicBezTo>
                    <a:pt x="426" y="52"/>
                    <a:pt x="426" y="52"/>
                    <a:pt x="426" y="52"/>
                  </a:cubicBezTo>
                  <a:cubicBezTo>
                    <a:pt x="388" y="101"/>
                    <a:pt x="388" y="101"/>
                    <a:pt x="388" y="101"/>
                  </a:cubicBezTo>
                  <a:cubicBezTo>
                    <a:pt x="382" y="109"/>
                    <a:pt x="370" y="111"/>
                    <a:pt x="361" y="105"/>
                  </a:cubicBezTo>
                  <a:cubicBezTo>
                    <a:pt x="311" y="71"/>
                    <a:pt x="311" y="71"/>
                    <a:pt x="311" y="71"/>
                  </a:cubicBezTo>
                  <a:cubicBezTo>
                    <a:pt x="290" y="128"/>
                    <a:pt x="290" y="128"/>
                    <a:pt x="290" y="128"/>
                  </a:cubicBezTo>
                  <a:cubicBezTo>
                    <a:pt x="286" y="138"/>
                    <a:pt x="276" y="144"/>
                    <a:pt x="266" y="141"/>
                  </a:cubicBezTo>
                  <a:cubicBezTo>
                    <a:pt x="207" y="124"/>
                    <a:pt x="207" y="124"/>
                    <a:pt x="207" y="124"/>
                  </a:cubicBezTo>
                  <a:cubicBezTo>
                    <a:pt x="205" y="185"/>
                    <a:pt x="205" y="185"/>
                    <a:pt x="205" y="185"/>
                  </a:cubicBezTo>
                  <a:cubicBezTo>
                    <a:pt x="204" y="196"/>
                    <a:pt x="196" y="204"/>
                    <a:pt x="185" y="204"/>
                  </a:cubicBezTo>
                  <a:cubicBezTo>
                    <a:pt x="124" y="206"/>
                    <a:pt x="124" y="206"/>
                    <a:pt x="124" y="206"/>
                  </a:cubicBezTo>
                  <a:cubicBezTo>
                    <a:pt x="141" y="265"/>
                    <a:pt x="141" y="265"/>
                    <a:pt x="141" y="265"/>
                  </a:cubicBezTo>
                  <a:cubicBezTo>
                    <a:pt x="144" y="275"/>
                    <a:pt x="139" y="286"/>
                    <a:pt x="129" y="290"/>
                  </a:cubicBezTo>
                  <a:cubicBezTo>
                    <a:pt x="71" y="310"/>
                    <a:pt x="71" y="310"/>
                    <a:pt x="71" y="310"/>
                  </a:cubicBezTo>
                  <a:cubicBezTo>
                    <a:pt x="106" y="361"/>
                    <a:pt x="106" y="361"/>
                    <a:pt x="106" y="361"/>
                  </a:cubicBezTo>
                  <a:cubicBezTo>
                    <a:pt x="112" y="370"/>
                    <a:pt x="110" y="382"/>
                    <a:pt x="101" y="388"/>
                  </a:cubicBezTo>
                  <a:cubicBezTo>
                    <a:pt x="53" y="426"/>
                    <a:pt x="53" y="426"/>
                    <a:pt x="53" y="426"/>
                  </a:cubicBezTo>
                  <a:cubicBezTo>
                    <a:pt x="101" y="463"/>
                    <a:pt x="101" y="463"/>
                    <a:pt x="101" y="463"/>
                  </a:cubicBezTo>
                  <a:cubicBezTo>
                    <a:pt x="110" y="470"/>
                    <a:pt x="112" y="482"/>
                    <a:pt x="106" y="490"/>
                  </a:cubicBezTo>
                  <a:cubicBezTo>
                    <a:pt x="71" y="541"/>
                    <a:pt x="71" y="541"/>
                    <a:pt x="71" y="541"/>
                  </a:cubicBezTo>
                  <a:cubicBezTo>
                    <a:pt x="129" y="562"/>
                    <a:pt x="129" y="562"/>
                    <a:pt x="129" y="562"/>
                  </a:cubicBezTo>
                  <a:cubicBezTo>
                    <a:pt x="139" y="565"/>
                    <a:pt x="144" y="576"/>
                    <a:pt x="141" y="586"/>
                  </a:cubicBezTo>
                  <a:cubicBezTo>
                    <a:pt x="124" y="645"/>
                    <a:pt x="124" y="645"/>
                    <a:pt x="124" y="645"/>
                  </a:cubicBezTo>
                  <a:cubicBezTo>
                    <a:pt x="185" y="647"/>
                    <a:pt x="185" y="647"/>
                    <a:pt x="185" y="647"/>
                  </a:cubicBezTo>
                  <a:cubicBezTo>
                    <a:pt x="196" y="647"/>
                    <a:pt x="204" y="656"/>
                    <a:pt x="205" y="666"/>
                  </a:cubicBezTo>
                  <a:cubicBezTo>
                    <a:pt x="207" y="728"/>
                    <a:pt x="207" y="728"/>
                    <a:pt x="207" y="728"/>
                  </a:cubicBezTo>
                  <a:cubicBezTo>
                    <a:pt x="266" y="710"/>
                    <a:pt x="266" y="710"/>
                    <a:pt x="266" y="710"/>
                  </a:cubicBezTo>
                  <a:cubicBezTo>
                    <a:pt x="276" y="707"/>
                    <a:pt x="286" y="713"/>
                    <a:pt x="290" y="723"/>
                  </a:cubicBezTo>
                  <a:cubicBezTo>
                    <a:pt x="311" y="781"/>
                    <a:pt x="311" y="781"/>
                    <a:pt x="311" y="781"/>
                  </a:cubicBezTo>
                  <a:cubicBezTo>
                    <a:pt x="361" y="746"/>
                    <a:pt x="361" y="746"/>
                    <a:pt x="361" y="746"/>
                  </a:cubicBezTo>
                  <a:cubicBezTo>
                    <a:pt x="370" y="740"/>
                    <a:pt x="382" y="742"/>
                    <a:pt x="388" y="750"/>
                  </a:cubicBezTo>
                  <a:cubicBezTo>
                    <a:pt x="426" y="799"/>
                    <a:pt x="426" y="799"/>
                    <a:pt x="426" y="799"/>
                  </a:cubicBezTo>
                  <a:cubicBezTo>
                    <a:pt x="464" y="750"/>
                    <a:pt x="464" y="750"/>
                    <a:pt x="464" y="750"/>
                  </a:cubicBezTo>
                  <a:cubicBezTo>
                    <a:pt x="470" y="742"/>
                    <a:pt x="483" y="740"/>
                    <a:pt x="492" y="747"/>
                  </a:cubicBezTo>
                  <a:cubicBezTo>
                    <a:pt x="500" y="754"/>
                    <a:pt x="502" y="766"/>
                    <a:pt x="495" y="775"/>
                  </a:cubicBezTo>
                  <a:cubicBezTo>
                    <a:pt x="442" y="844"/>
                    <a:pt x="442" y="844"/>
                    <a:pt x="442" y="844"/>
                  </a:cubicBezTo>
                  <a:cubicBezTo>
                    <a:pt x="438" y="849"/>
                    <a:pt x="432" y="851"/>
                    <a:pt x="426" y="85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48">
              <a:extLst>
                <a:ext uri="{FF2B5EF4-FFF2-40B4-BE49-F238E27FC236}">
                  <a16:creationId xmlns:a16="http://schemas.microsoft.com/office/drawing/2014/main" id="{11DDFC5C-8700-44EE-837B-117BDB09B6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1051" y="4405313"/>
              <a:ext cx="295275" cy="334963"/>
            </a:xfrm>
            <a:custGeom>
              <a:avLst/>
              <a:gdLst>
                <a:gd name="T0" fmla="*/ 177 w 274"/>
                <a:gd name="T1" fmla="*/ 311 h 311"/>
                <a:gd name="T2" fmla="*/ 176 w 274"/>
                <a:gd name="T3" fmla="*/ 311 h 311"/>
                <a:gd name="T4" fmla="*/ 157 w 274"/>
                <a:gd name="T5" fmla="*/ 297 h 311"/>
                <a:gd name="T6" fmla="*/ 126 w 274"/>
                <a:gd name="T7" fmla="*/ 189 h 311"/>
                <a:gd name="T8" fmla="*/ 21 w 274"/>
                <a:gd name="T9" fmla="*/ 189 h 311"/>
                <a:gd name="T10" fmla="*/ 3 w 274"/>
                <a:gd name="T11" fmla="*/ 178 h 311"/>
                <a:gd name="T12" fmla="*/ 5 w 274"/>
                <a:gd name="T13" fmla="*/ 157 h 311"/>
                <a:gd name="T14" fmla="*/ 118 w 274"/>
                <a:gd name="T15" fmla="*/ 9 h 311"/>
                <a:gd name="T16" fmla="*/ 136 w 274"/>
                <a:gd name="T17" fmla="*/ 1 h 311"/>
                <a:gd name="T18" fmla="*/ 206 w 274"/>
                <a:gd name="T19" fmla="*/ 11 h 311"/>
                <a:gd name="T20" fmla="*/ 218 w 274"/>
                <a:gd name="T21" fmla="*/ 18 h 311"/>
                <a:gd name="T22" fmla="*/ 269 w 274"/>
                <a:gd name="T23" fmla="*/ 80 h 311"/>
                <a:gd name="T24" fmla="*/ 272 w 274"/>
                <a:gd name="T25" fmla="*/ 100 h 311"/>
                <a:gd name="T26" fmla="*/ 195 w 274"/>
                <a:gd name="T27" fmla="*/ 298 h 311"/>
                <a:gd name="T28" fmla="*/ 177 w 274"/>
                <a:gd name="T29" fmla="*/ 311 h 311"/>
                <a:gd name="T30" fmla="*/ 61 w 274"/>
                <a:gd name="T31" fmla="*/ 149 h 311"/>
                <a:gd name="T32" fmla="*/ 141 w 274"/>
                <a:gd name="T33" fmla="*/ 149 h 311"/>
                <a:gd name="T34" fmla="*/ 160 w 274"/>
                <a:gd name="T35" fmla="*/ 163 h 311"/>
                <a:gd name="T36" fmla="*/ 179 w 274"/>
                <a:gd name="T37" fmla="*/ 229 h 311"/>
                <a:gd name="T38" fmla="*/ 230 w 274"/>
                <a:gd name="T39" fmla="*/ 96 h 311"/>
                <a:gd name="T40" fmla="*/ 192 w 274"/>
                <a:gd name="T41" fmla="*/ 49 h 311"/>
                <a:gd name="T42" fmla="*/ 142 w 274"/>
                <a:gd name="T43" fmla="*/ 42 h 311"/>
                <a:gd name="T44" fmla="*/ 61 w 274"/>
                <a:gd name="T45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4" h="311">
                  <a:moveTo>
                    <a:pt x="177" y="311"/>
                  </a:moveTo>
                  <a:cubicBezTo>
                    <a:pt x="176" y="311"/>
                    <a:pt x="176" y="311"/>
                    <a:pt x="176" y="311"/>
                  </a:cubicBezTo>
                  <a:cubicBezTo>
                    <a:pt x="167" y="311"/>
                    <a:pt x="160" y="305"/>
                    <a:pt x="157" y="297"/>
                  </a:cubicBezTo>
                  <a:cubicBezTo>
                    <a:pt x="126" y="189"/>
                    <a:pt x="126" y="189"/>
                    <a:pt x="126" y="189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14" y="189"/>
                    <a:pt x="7" y="185"/>
                    <a:pt x="3" y="178"/>
                  </a:cubicBezTo>
                  <a:cubicBezTo>
                    <a:pt x="0" y="171"/>
                    <a:pt x="1" y="163"/>
                    <a:pt x="5" y="157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22" y="3"/>
                    <a:pt x="129" y="0"/>
                    <a:pt x="136" y="1"/>
                  </a:cubicBezTo>
                  <a:cubicBezTo>
                    <a:pt x="206" y="11"/>
                    <a:pt x="206" y="11"/>
                    <a:pt x="206" y="11"/>
                  </a:cubicBezTo>
                  <a:cubicBezTo>
                    <a:pt x="211" y="11"/>
                    <a:pt x="215" y="14"/>
                    <a:pt x="218" y="18"/>
                  </a:cubicBezTo>
                  <a:cubicBezTo>
                    <a:pt x="269" y="80"/>
                    <a:pt x="269" y="80"/>
                    <a:pt x="269" y="80"/>
                  </a:cubicBezTo>
                  <a:cubicBezTo>
                    <a:pt x="273" y="86"/>
                    <a:pt x="274" y="93"/>
                    <a:pt x="272" y="100"/>
                  </a:cubicBezTo>
                  <a:cubicBezTo>
                    <a:pt x="195" y="298"/>
                    <a:pt x="195" y="298"/>
                    <a:pt x="195" y="298"/>
                  </a:cubicBezTo>
                  <a:cubicBezTo>
                    <a:pt x="192" y="306"/>
                    <a:pt x="185" y="311"/>
                    <a:pt x="177" y="311"/>
                  </a:cubicBezTo>
                  <a:close/>
                  <a:moveTo>
                    <a:pt x="61" y="149"/>
                  </a:moveTo>
                  <a:cubicBezTo>
                    <a:pt x="141" y="149"/>
                    <a:pt x="141" y="149"/>
                    <a:pt x="141" y="149"/>
                  </a:cubicBezTo>
                  <a:cubicBezTo>
                    <a:pt x="150" y="149"/>
                    <a:pt x="157" y="155"/>
                    <a:pt x="160" y="163"/>
                  </a:cubicBezTo>
                  <a:cubicBezTo>
                    <a:pt x="179" y="229"/>
                    <a:pt x="179" y="229"/>
                    <a:pt x="179" y="229"/>
                  </a:cubicBezTo>
                  <a:cubicBezTo>
                    <a:pt x="230" y="96"/>
                    <a:pt x="230" y="96"/>
                    <a:pt x="230" y="96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42" y="42"/>
                    <a:pt x="142" y="42"/>
                    <a:pt x="142" y="42"/>
                  </a:cubicBezTo>
                  <a:lnTo>
                    <a:pt x="61" y="149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Freeform 49">
              <a:extLst>
                <a:ext uri="{FF2B5EF4-FFF2-40B4-BE49-F238E27FC236}">
                  <a16:creationId xmlns:a16="http://schemas.microsoft.com/office/drawing/2014/main" id="{23EA19E6-4A55-46BD-AD0F-67A083EBD5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1925" y="4408488"/>
              <a:ext cx="296862" cy="334963"/>
            </a:xfrm>
            <a:custGeom>
              <a:avLst/>
              <a:gdLst>
                <a:gd name="T0" fmla="*/ 98 w 275"/>
                <a:gd name="T1" fmla="*/ 310 h 310"/>
                <a:gd name="T2" fmla="*/ 79 w 275"/>
                <a:gd name="T3" fmla="*/ 298 h 310"/>
                <a:gd name="T4" fmla="*/ 3 w 275"/>
                <a:gd name="T5" fmla="*/ 99 h 310"/>
                <a:gd name="T6" fmla="*/ 6 w 275"/>
                <a:gd name="T7" fmla="*/ 79 h 310"/>
                <a:gd name="T8" fmla="*/ 56 w 275"/>
                <a:gd name="T9" fmla="*/ 17 h 310"/>
                <a:gd name="T10" fmla="*/ 69 w 275"/>
                <a:gd name="T11" fmla="*/ 10 h 310"/>
                <a:gd name="T12" fmla="*/ 138 w 275"/>
                <a:gd name="T13" fmla="*/ 1 h 310"/>
                <a:gd name="T14" fmla="*/ 157 w 275"/>
                <a:gd name="T15" fmla="*/ 8 h 310"/>
                <a:gd name="T16" fmla="*/ 269 w 275"/>
                <a:gd name="T17" fmla="*/ 156 h 310"/>
                <a:gd name="T18" fmla="*/ 271 w 275"/>
                <a:gd name="T19" fmla="*/ 177 h 310"/>
                <a:gd name="T20" fmla="*/ 253 w 275"/>
                <a:gd name="T21" fmla="*/ 189 h 310"/>
                <a:gd name="T22" fmla="*/ 149 w 275"/>
                <a:gd name="T23" fmla="*/ 189 h 310"/>
                <a:gd name="T24" fmla="*/ 117 w 275"/>
                <a:gd name="T25" fmla="*/ 296 h 310"/>
                <a:gd name="T26" fmla="*/ 99 w 275"/>
                <a:gd name="T27" fmla="*/ 310 h 310"/>
                <a:gd name="T28" fmla="*/ 98 w 275"/>
                <a:gd name="T29" fmla="*/ 310 h 310"/>
                <a:gd name="T30" fmla="*/ 44 w 275"/>
                <a:gd name="T31" fmla="*/ 96 h 310"/>
                <a:gd name="T32" fmla="*/ 95 w 275"/>
                <a:gd name="T33" fmla="*/ 228 h 310"/>
                <a:gd name="T34" fmla="*/ 115 w 275"/>
                <a:gd name="T35" fmla="*/ 163 h 310"/>
                <a:gd name="T36" fmla="*/ 134 w 275"/>
                <a:gd name="T37" fmla="*/ 149 h 310"/>
                <a:gd name="T38" fmla="*/ 213 w 275"/>
                <a:gd name="T39" fmla="*/ 149 h 310"/>
                <a:gd name="T40" fmla="*/ 132 w 275"/>
                <a:gd name="T41" fmla="*/ 42 h 310"/>
                <a:gd name="T42" fmla="*/ 82 w 275"/>
                <a:gd name="T43" fmla="*/ 49 h 310"/>
                <a:gd name="T44" fmla="*/ 44 w 275"/>
                <a:gd name="T45" fmla="*/ 9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5" h="310">
                  <a:moveTo>
                    <a:pt x="98" y="310"/>
                  </a:moveTo>
                  <a:cubicBezTo>
                    <a:pt x="90" y="310"/>
                    <a:pt x="82" y="305"/>
                    <a:pt x="79" y="298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0" y="93"/>
                    <a:pt x="1" y="85"/>
                    <a:pt x="6" y="79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9" y="13"/>
                    <a:pt x="64" y="11"/>
                    <a:pt x="69" y="10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45" y="0"/>
                    <a:pt x="153" y="2"/>
                    <a:pt x="157" y="8"/>
                  </a:cubicBezTo>
                  <a:cubicBezTo>
                    <a:pt x="269" y="156"/>
                    <a:pt x="269" y="156"/>
                    <a:pt x="269" y="156"/>
                  </a:cubicBezTo>
                  <a:cubicBezTo>
                    <a:pt x="274" y="162"/>
                    <a:pt x="275" y="171"/>
                    <a:pt x="271" y="177"/>
                  </a:cubicBezTo>
                  <a:cubicBezTo>
                    <a:pt x="268" y="184"/>
                    <a:pt x="261" y="189"/>
                    <a:pt x="253" y="189"/>
                  </a:cubicBezTo>
                  <a:cubicBezTo>
                    <a:pt x="149" y="189"/>
                    <a:pt x="149" y="189"/>
                    <a:pt x="149" y="189"/>
                  </a:cubicBezTo>
                  <a:cubicBezTo>
                    <a:pt x="117" y="296"/>
                    <a:pt x="117" y="296"/>
                    <a:pt x="117" y="296"/>
                  </a:cubicBezTo>
                  <a:cubicBezTo>
                    <a:pt x="115" y="304"/>
                    <a:pt x="107" y="310"/>
                    <a:pt x="99" y="310"/>
                  </a:cubicBezTo>
                  <a:cubicBezTo>
                    <a:pt x="99" y="310"/>
                    <a:pt x="98" y="310"/>
                    <a:pt x="98" y="310"/>
                  </a:cubicBezTo>
                  <a:close/>
                  <a:moveTo>
                    <a:pt x="44" y="96"/>
                  </a:moveTo>
                  <a:cubicBezTo>
                    <a:pt x="95" y="228"/>
                    <a:pt x="95" y="228"/>
                    <a:pt x="95" y="228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117" y="154"/>
                    <a:pt x="125" y="149"/>
                    <a:pt x="134" y="149"/>
                  </a:cubicBezTo>
                  <a:cubicBezTo>
                    <a:pt x="213" y="149"/>
                    <a:pt x="213" y="149"/>
                    <a:pt x="213" y="149"/>
                  </a:cubicBezTo>
                  <a:cubicBezTo>
                    <a:pt x="132" y="42"/>
                    <a:pt x="132" y="42"/>
                    <a:pt x="132" y="42"/>
                  </a:cubicBezTo>
                  <a:cubicBezTo>
                    <a:pt x="82" y="49"/>
                    <a:pt x="82" y="49"/>
                    <a:pt x="82" y="49"/>
                  </a:cubicBezTo>
                  <a:lnTo>
                    <a:pt x="44" y="96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697080" y="1373302"/>
            <a:ext cx="4337625" cy="4280037"/>
            <a:chOff x="2949733" y="1133475"/>
            <a:chExt cx="3932798" cy="3880585"/>
          </a:xfrm>
        </p:grpSpPr>
        <p:sp>
          <p:nvSpPr>
            <p:cNvPr id="22" name="Freeform 21"/>
            <p:cNvSpPr/>
            <p:nvPr/>
          </p:nvSpPr>
          <p:spPr>
            <a:xfrm>
              <a:off x="3828358" y="1133475"/>
              <a:ext cx="1083366" cy="1762125"/>
            </a:xfrm>
            <a:custGeom>
              <a:avLst/>
              <a:gdLst>
                <a:gd name="connsiteX0" fmla="*/ 936625 w 936625"/>
                <a:gd name="connsiteY0" fmla="*/ 0 h 898525"/>
                <a:gd name="connsiteX1" fmla="*/ 936625 w 936625"/>
                <a:gd name="connsiteY1" fmla="*/ 403225 h 898525"/>
                <a:gd name="connsiteX2" fmla="*/ 0 w 936625"/>
                <a:gd name="connsiteY2" fmla="*/ 403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898525"/>
                <a:gd name="connsiteX1" fmla="*/ 936625 w 936625"/>
                <a:gd name="connsiteY1" fmla="*/ 403225 h 898525"/>
                <a:gd name="connsiteX2" fmla="*/ 28575 w 936625"/>
                <a:gd name="connsiteY2" fmla="*/ 784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898525"/>
                <a:gd name="connsiteX1" fmla="*/ 936625 w 936625"/>
                <a:gd name="connsiteY1" fmla="*/ 403225 h 898525"/>
                <a:gd name="connsiteX2" fmla="*/ 28575 w 936625"/>
                <a:gd name="connsiteY2" fmla="*/ 784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898525"/>
                <a:gd name="connsiteX1" fmla="*/ 936625 w 936625"/>
                <a:gd name="connsiteY1" fmla="*/ 403225 h 898525"/>
                <a:gd name="connsiteX2" fmla="*/ 28575 w 936625"/>
                <a:gd name="connsiteY2" fmla="*/ 784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898525"/>
                <a:gd name="connsiteX1" fmla="*/ 936625 w 936625"/>
                <a:gd name="connsiteY1" fmla="*/ 403225 h 898525"/>
                <a:gd name="connsiteX2" fmla="*/ 28575 w 936625"/>
                <a:gd name="connsiteY2" fmla="*/ 784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898525"/>
                <a:gd name="connsiteX1" fmla="*/ 936625 w 936625"/>
                <a:gd name="connsiteY1" fmla="*/ 409575 h 898525"/>
                <a:gd name="connsiteX2" fmla="*/ 28575 w 936625"/>
                <a:gd name="connsiteY2" fmla="*/ 784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898525"/>
                <a:gd name="connsiteX1" fmla="*/ 936625 w 936625"/>
                <a:gd name="connsiteY1" fmla="*/ 409575 h 898525"/>
                <a:gd name="connsiteX2" fmla="*/ 28575 w 936625"/>
                <a:gd name="connsiteY2" fmla="*/ 784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1187450"/>
                <a:gd name="connsiteX1" fmla="*/ 936625 w 936625"/>
                <a:gd name="connsiteY1" fmla="*/ 409575 h 1187450"/>
                <a:gd name="connsiteX2" fmla="*/ 28575 w 936625"/>
                <a:gd name="connsiteY2" fmla="*/ 784225 h 1187450"/>
                <a:gd name="connsiteX3" fmla="*/ 0 w 936625"/>
                <a:gd name="connsiteY3" fmla="*/ 898525 h 1187450"/>
                <a:gd name="connsiteX4" fmla="*/ 117475 w 936625"/>
                <a:gd name="connsiteY4" fmla="*/ 898525 h 1187450"/>
                <a:gd name="connsiteX5" fmla="*/ 66675 w 936625"/>
                <a:gd name="connsiteY5" fmla="*/ 1187450 h 1187450"/>
                <a:gd name="connsiteX0" fmla="*/ 936625 w 936625"/>
                <a:gd name="connsiteY0" fmla="*/ 0 h 1187450"/>
                <a:gd name="connsiteX1" fmla="*/ 936625 w 936625"/>
                <a:gd name="connsiteY1" fmla="*/ 409575 h 1187450"/>
                <a:gd name="connsiteX2" fmla="*/ 28575 w 936625"/>
                <a:gd name="connsiteY2" fmla="*/ 784225 h 1187450"/>
                <a:gd name="connsiteX3" fmla="*/ 0 w 936625"/>
                <a:gd name="connsiteY3" fmla="*/ 898525 h 1187450"/>
                <a:gd name="connsiteX4" fmla="*/ 88900 w 936625"/>
                <a:gd name="connsiteY4" fmla="*/ 1069975 h 1187450"/>
                <a:gd name="connsiteX5" fmla="*/ 66675 w 936625"/>
                <a:gd name="connsiteY5" fmla="*/ 1187450 h 1187450"/>
                <a:gd name="connsiteX0" fmla="*/ 908050 w 908050"/>
                <a:gd name="connsiteY0" fmla="*/ 0 h 1187450"/>
                <a:gd name="connsiteX1" fmla="*/ 908050 w 908050"/>
                <a:gd name="connsiteY1" fmla="*/ 409575 h 1187450"/>
                <a:gd name="connsiteX2" fmla="*/ 0 w 908050"/>
                <a:gd name="connsiteY2" fmla="*/ 784225 h 1187450"/>
                <a:gd name="connsiteX3" fmla="*/ 161925 w 908050"/>
                <a:gd name="connsiteY3" fmla="*/ 920750 h 1187450"/>
                <a:gd name="connsiteX4" fmla="*/ 60325 w 908050"/>
                <a:gd name="connsiteY4" fmla="*/ 1069975 h 1187450"/>
                <a:gd name="connsiteX5" fmla="*/ 38100 w 908050"/>
                <a:gd name="connsiteY5" fmla="*/ 1187450 h 1187450"/>
                <a:gd name="connsiteX0" fmla="*/ 1083885 w 1083885"/>
                <a:gd name="connsiteY0" fmla="*/ 0 h 1609068"/>
                <a:gd name="connsiteX1" fmla="*/ 1083885 w 1083885"/>
                <a:gd name="connsiteY1" fmla="*/ 409575 h 1609068"/>
                <a:gd name="connsiteX2" fmla="*/ 175835 w 1083885"/>
                <a:gd name="connsiteY2" fmla="*/ 784225 h 1609068"/>
                <a:gd name="connsiteX3" fmla="*/ 337760 w 1083885"/>
                <a:gd name="connsiteY3" fmla="*/ 920750 h 1609068"/>
                <a:gd name="connsiteX4" fmla="*/ 1210 w 1083885"/>
                <a:gd name="connsiteY4" fmla="*/ 1606550 h 1609068"/>
                <a:gd name="connsiteX5" fmla="*/ 213935 w 1083885"/>
                <a:gd name="connsiteY5" fmla="*/ 1187450 h 1609068"/>
                <a:gd name="connsiteX0" fmla="*/ 1082675 w 1082675"/>
                <a:gd name="connsiteY0" fmla="*/ 0 h 1606550"/>
                <a:gd name="connsiteX1" fmla="*/ 1082675 w 1082675"/>
                <a:gd name="connsiteY1" fmla="*/ 409575 h 1606550"/>
                <a:gd name="connsiteX2" fmla="*/ 174625 w 1082675"/>
                <a:gd name="connsiteY2" fmla="*/ 784225 h 1606550"/>
                <a:gd name="connsiteX3" fmla="*/ 336550 w 1082675"/>
                <a:gd name="connsiteY3" fmla="*/ 920750 h 1606550"/>
                <a:gd name="connsiteX4" fmla="*/ 0 w 1082675"/>
                <a:gd name="connsiteY4" fmla="*/ 1606550 h 1606550"/>
                <a:gd name="connsiteX0" fmla="*/ 1082675 w 1082675"/>
                <a:gd name="connsiteY0" fmla="*/ 0 h 1631950"/>
                <a:gd name="connsiteX1" fmla="*/ 1082675 w 1082675"/>
                <a:gd name="connsiteY1" fmla="*/ 409575 h 1631950"/>
                <a:gd name="connsiteX2" fmla="*/ 174625 w 1082675"/>
                <a:gd name="connsiteY2" fmla="*/ 784225 h 1631950"/>
                <a:gd name="connsiteX3" fmla="*/ 336550 w 1082675"/>
                <a:gd name="connsiteY3" fmla="*/ 920750 h 1631950"/>
                <a:gd name="connsiteX4" fmla="*/ 0 w 1082675"/>
                <a:gd name="connsiteY4" fmla="*/ 1631950 h 1631950"/>
                <a:gd name="connsiteX0" fmla="*/ 1082910 w 1082910"/>
                <a:gd name="connsiteY0" fmla="*/ 0 h 1631950"/>
                <a:gd name="connsiteX1" fmla="*/ 1082910 w 1082910"/>
                <a:gd name="connsiteY1" fmla="*/ 409575 h 1631950"/>
                <a:gd name="connsiteX2" fmla="*/ 174860 w 1082910"/>
                <a:gd name="connsiteY2" fmla="*/ 784225 h 1631950"/>
                <a:gd name="connsiteX3" fmla="*/ 336785 w 1082910"/>
                <a:gd name="connsiteY3" fmla="*/ 920750 h 1631950"/>
                <a:gd name="connsiteX4" fmla="*/ 235 w 1082910"/>
                <a:gd name="connsiteY4" fmla="*/ 1631950 h 1631950"/>
                <a:gd name="connsiteX0" fmla="*/ 1083207 w 1083207"/>
                <a:gd name="connsiteY0" fmla="*/ 0 h 1631950"/>
                <a:gd name="connsiteX1" fmla="*/ 1083207 w 1083207"/>
                <a:gd name="connsiteY1" fmla="*/ 409575 h 1631950"/>
                <a:gd name="connsiteX2" fmla="*/ 175157 w 1083207"/>
                <a:gd name="connsiteY2" fmla="*/ 784225 h 1631950"/>
                <a:gd name="connsiteX3" fmla="*/ 337082 w 1083207"/>
                <a:gd name="connsiteY3" fmla="*/ 920750 h 1631950"/>
                <a:gd name="connsiteX4" fmla="*/ 532 w 1083207"/>
                <a:gd name="connsiteY4" fmla="*/ 1631950 h 1631950"/>
                <a:gd name="connsiteX0" fmla="*/ 1083366 w 1083366"/>
                <a:gd name="connsiteY0" fmla="*/ 0 h 1631950"/>
                <a:gd name="connsiteX1" fmla="*/ 1083366 w 1083366"/>
                <a:gd name="connsiteY1" fmla="*/ 409575 h 1631950"/>
                <a:gd name="connsiteX2" fmla="*/ 175316 w 1083366"/>
                <a:gd name="connsiteY2" fmla="*/ 784225 h 1631950"/>
                <a:gd name="connsiteX3" fmla="*/ 337241 w 1083366"/>
                <a:gd name="connsiteY3" fmla="*/ 920750 h 1631950"/>
                <a:gd name="connsiteX4" fmla="*/ 691 w 1083366"/>
                <a:gd name="connsiteY4" fmla="*/ 1631950 h 1631950"/>
                <a:gd name="connsiteX0" fmla="*/ 1083366 w 1083366"/>
                <a:gd name="connsiteY0" fmla="*/ 0 h 1631950"/>
                <a:gd name="connsiteX1" fmla="*/ 1083366 w 1083366"/>
                <a:gd name="connsiteY1" fmla="*/ 409575 h 1631950"/>
                <a:gd name="connsiteX2" fmla="*/ 175316 w 1083366"/>
                <a:gd name="connsiteY2" fmla="*/ 784225 h 1631950"/>
                <a:gd name="connsiteX3" fmla="*/ 337241 w 1083366"/>
                <a:gd name="connsiteY3" fmla="*/ 920750 h 1631950"/>
                <a:gd name="connsiteX4" fmla="*/ 691 w 1083366"/>
                <a:gd name="connsiteY4" fmla="*/ 1631950 h 1631950"/>
                <a:gd name="connsiteX0" fmla="*/ 1083366 w 1083366"/>
                <a:gd name="connsiteY0" fmla="*/ 0 h 1727200"/>
                <a:gd name="connsiteX1" fmla="*/ 1083366 w 1083366"/>
                <a:gd name="connsiteY1" fmla="*/ 504825 h 1727200"/>
                <a:gd name="connsiteX2" fmla="*/ 175316 w 1083366"/>
                <a:gd name="connsiteY2" fmla="*/ 879475 h 1727200"/>
                <a:gd name="connsiteX3" fmla="*/ 337241 w 1083366"/>
                <a:gd name="connsiteY3" fmla="*/ 1016000 h 1727200"/>
                <a:gd name="connsiteX4" fmla="*/ 691 w 1083366"/>
                <a:gd name="connsiteY4" fmla="*/ 1727200 h 1727200"/>
                <a:gd name="connsiteX0" fmla="*/ 1083366 w 1083366"/>
                <a:gd name="connsiteY0" fmla="*/ 0 h 1762125"/>
                <a:gd name="connsiteX1" fmla="*/ 1083366 w 1083366"/>
                <a:gd name="connsiteY1" fmla="*/ 539750 h 1762125"/>
                <a:gd name="connsiteX2" fmla="*/ 175316 w 1083366"/>
                <a:gd name="connsiteY2" fmla="*/ 914400 h 1762125"/>
                <a:gd name="connsiteX3" fmla="*/ 337241 w 1083366"/>
                <a:gd name="connsiteY3" fmla="*/ 1050925 h 1762125"/>
                <a:gd name="connsiteX4" fmla="*/ 691 w 1083366"/>
                <a:gd name="connsiteY4" fmla="*/ 1762125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366" h="1762125">
                  <a:moveTo>
                    <a:pt x="1083366" y="0"/>
                  </a:moveTo>
                  <a:lnTo>
                    <a:pt x="1083366" y="539750"/>
                  </a:lnTo>
                  <a:cubicBezTo>
                    <a:pt x="793383" y="546100"/>
                    <a:pt x="436724" y="650875"/>
                    <a:pt x="175316" y="914400"/>
                  </a:cubicBezTo>
                  <a:lnTo>
                    <a:pt x="337241" y="1050925"/>
                  </a:lnTo>
                  <a:cubicBezTo>
                    <a:pt x="112874" y="1216025"/>
                    <a:pt x="-10421" y="1597025"/>
                    <a:pt x="691" y="1762125"/>
                  </a:cubicBezTo>
                </a:path>
              </a:pathLst>
            </a:custGeom>
            <a:ln w="28575">
              <a:headEnd type="stealth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6240000">
              <a:off x="5459786" y="1809724"/>
              <a:ext cx="1083366" cy="1762125"/>
            </a:xfrm>
            <a:custGeom>
              <a:avLst/>
              <a:gdLst>
                <a:gd name="connsiteX0" fmla="*/ 936625 w 936625"/>
                <a:gd name="connsiteY0" fmla="*/ 0 h 898525"/>
                <a:gd name="connsiteX1" fmla="*/ 936625 w 936625"/>
                <a:gd name="connsiteY1" fmla="*/ 403225 h 898525"/>
                <a:gd name="connsiteX2" fmla="*/ 0 w 936625"/>
                <a:gd name="connsiteY2" fmla="*/ 403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898525"/>
                <a:gd name="connsiteX1" fmla="*/ 936625 w 936625"/>
                <a:gd name="connsiteY1" fmla="*/ 403225 h 898525"/>
                <a:gd name="connsiteX2" fmla="*/ 28575 w 936625"/>
                <a:gd name="connsiteY2" fmla="*/ 784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898525"/>
                <a:gd name="connsiteX1" fmla="*/ 936625 w 936625"/>
                <a:gd name="connsiteY1" fmla="*/ 403225 h 898525"/>
                <a:gd name="connsiteX2" fmla="*/ 28575 w 936625"/>
                <a:gd name="connsiteY2" fmla="*/ 784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898525"/>
                <a:gd name="connsiteX1" fmla="*/ 936625 w 936625"/>
                <a:gd name="connsiteY1" fmla="*/ 403225 h 898525"/>
                <a:gd name="connsiteX2" fmla="*/ 28575 w 936625"/>
                <a:gd name="connsiteY2" fmla="*/ 784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898525"/>
                <a:gd name="connsiteX1" fmla="*/ 936625 w 936625"/>
                <a:gd name="connsiteY1" fmla="*/ 403225 h 898525"/>
                <a:gd name="connsiteX2" fmla="*/ 28575 w 936625"/>
                <a:gd name="connsiteY2" fmla="*/ 784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898525"/>
                <a:gd name="connsiteX1" fmla="*/ 936625 w 936625"/>
                <a:gd name="connsiteY1" fmla="*/ 409575 h 898525"/>
                <a:gd name="connsiteX2" fmla="*/ 28575 w 936625"/>
                <a:gd name="connsiteY2" fmla="*/ 784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898525"/>
                <a:gd name="connsiteX1" fmla="*/ 936625 w 936625"/>
                <a:gd name="connsiteY1" fmla="*/ 409575 h 898525"/>
                <a:gd name="connsiteX2" fmla="*/ 28575 w 936625"/>
                <a:gd name="connsiteY2" fmla="*/ 784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1187450"/>
                <a:gd name="connsiteX1" fmla="*/ 936625 w 936625"/>
                <a:gd name="connsiteY1" fmla="*/ 409575 h 1187450"/>
                <a:gd name="connsiteX2" fmla="*/ 28575 w 936625"/>
                <a:gd name="connsiteY2" fmla="*/ 784225 h 1187450"/>
                <a:gd name="connsiteX3" fmla="*/ 0 w 936625"/>
                <a:gd name="connsiteY3" fmla="*/ 898525 h 1187450"/>
                <a:gd name="connsiteX4" fmla="*/ 117475 w 936625"/>
                <a:gd name="connsiteY4" fmla="*/ 898525 h 1187450"/>
                <a:gd name="connsiteX5" fmla="*/ 66675 w 936625"/>
                <a:gd name="connsiteY5" fmla="*/ 1187450 h 1187450"/>
                <a:gd name="connsiteX0" fmla="*/ 936625 w 936625"/>
                <a:gd name="connsiteY0" fmla="*/ 0 h 1187450"/>
                <a:gd name="connsiteX1" fmla="*/ 936625 w 936625"/>
                <a:gd name="connsiteY1" fmla="*/ 409575 h 1187450"/>
                <a:gd name="connsiteX2" fmla="*/ 28575 w 936625"/>
                <a:gd name="connsiteY2" fmla="*/ 784225 h 1187450"/>
                <a:gd name="connsiteX3" fmla="*/ 0 w 936625"/>
                <a:gd name="connsiteY3" fmla="*/ 898525 h 1187450"/>
                <a:gd name="connsiteX4" fmla="*/ 88900 w 936625"/>
                <a:gd name="connsiteY4" fmla="*/ 1069975 h 1187450"/>
                <a:gd name="connsiteX5" fmla="*/ 66675 w 936625"/>
                <a:gd name="connsiteY5" fmla="*/ 1187450 h 1187450"/>
                <a:gd name="connsiteX0" fmla="*/ 908050 w 908050"/>
                <a:gd name="connsiteY0" fmla="*/ 0 h 1187450"/>
                <a:gd name="connsiteX1" fmla="*/ 908050 w 908050"/>
                <a:gd name="connsiteY1" fmla="*/ 409575 h 1187450"/>
                <a:gd name="connsiteX2" fmla="*/ 0 w 908050"/>
                <a:gd name="connsiteY2" fmla="*/ 784225 h 1187450"/>
                <a:gd name="connsiteX3" fmla="*/ 161925 w 908050"/>
                <a:gd name="connsiteY3" fmla="*/ 920750 h 1187450"/>
                <a:gd name="connsiteX4" fmla="*/ 60325 w 908050"/>
                <a:gd name="connsiteY4" fmla="*/ 1069975 h 1187450"/>
                <a:gd name="connsiteX5" fmla="*/ 38100 w 908050"/>
                <a:gd name="connsiteY5" fmla="*/ 1187450 h 1187450"/>
                <a:gd name="connsiteX0" fmla="*/ 1083885 w 1083885"/>
                <a:gd name="connsiteY0" fmla="*/ 0 h 1609068"/>
                <a:gd name="connsiteX1" fmla="*/ 1083885 w 1083885"/>
                <a:gd name="connsiteY1" fmla="*/ 409575 h 1609068"/>
                <a:gd name="connsiteX2" fmla="*/ 175835 w 1083885"/>
                <a:gd name="connsiteY2" fmla="*/ 784225 h 1609068"/>
                <a:gd name="connsiteX3" fmla="*/ 337760 w 1083885"/>
                <a:gd name="connsiteY3" fmla="*/ 920750 h 1609068"/>
                <a:gd name="connsiteX4" fmla="*/ 1210 w 1083885"/>
                <a:gd name="connsiteY4" fmla="*/ 1606550 h 1609068"/>
                <a:gd name="connsiteX5" fmla="*/ 213935 w 1083885"/>
                <a:gd name="connsiteY5" fmla="*/ 1187450 h 1609068"/>
                <a:gd name="connsiteX0" fmla="*/ 1082675 w 1082675"/>
                <a:gd name="connsiteY0" fmla="*/ 0 h 1606550"/>
                <a:gd name="connsiteX1" fmla="*/ 1082675 w 1082675"/>
                <a:gd name="connsiteY1" fmla="*/ 409575 h 1606550"/>
                <a:gd name="connsiteX2" fmla="*/ 174625 w 1082675"/>
                <a:gd name="connsiteY2" fmla="*/ 784225 h 1606550"/>
                <a:gd name="connsiteX3" fmla="*/ 336550 w 1082675"/>
                <a:gd name="connsiteY3" fmla="*/ 920750 h 1606550"/>
                <a:gd name="connsiteX4" fmla="*/ 0 w 1082675"/>
                <a:gd name="connsiteY4" fmla="*/ 1606550 h 1606550"/>
                <a:gd name="connsiteX0" fmla="*/ 1082675 w 1082675"/>
                <a:gd name="connsiteY0" fmla="*/ 0 h 1631950"/>
                <a:gd name="connsiteX1" fmla="*/ 1082675 w 1082675"/>
                <a:gd name="connsiteY1" fmla="*/ 409575 h 1631950"/>
                <a:gd name="connsiteX2" fmla="*/ 174625 w 1082675"/>
                <a:gd name="connsiteY2" fmla="*/ 784225 h 1631950"/>
                <a:gd name="connsiteX3" fmla="*/ 336550 w 1082675"/>
                <a:gd name="connsiteY3" fmla="*/ 920750 h 1631950"/>
                <a:gd name="connsiteX4" fmla="*/ 0 w 1082675"/>
                <a:gd name="connsiteY4" fmla="*/ 1631950 h 1631950"/>
                <a:gd name="connsiteX0" fmla="*/ 1082910 w 1082910"/>
                <a:gd name="connsiteY0" fmla="*/ 0 h 1631950"/>
                <a:gd name="connsiteX1" fmla="*/ 1082910 w 1082910"/>
                <a:gd name="connsiteY1" fmla="*/ 409575 h 1631950"/>
                <a:gd name="connsiteX2" fmla="*/ 174860 w 1082910"/>
                <a:gd name="connsiteY2" fmla="*/ 784225 h 1631950"/>
                <a:gd name="connsiteX3" fmla="*/ 336785 w 1082910"/>
                <a:gd name="connsiteY3" fmla="*/ 920750 h 1631950"/>
                <a:gd name="connsiteX4" fmla="*/ 235 w 1082910"/>
                <a:gd name="connsiteY4" fmla="*/ 1631950 h 1631950"/>
                <a:gd name="connsiteX0" fmla="*/ 1083207 w 1083207"/>
                <a:gd name="connsiteY0" fmla="*/ 0 h 1631950"/>
                <a:gd name="connsiteX1" fmla="*/ 1083207 w 1083207"/>
                <a:gd name="connsiteY1" fmla="*/ 409575 h 1631950"/>
                <a:gd name="connsiteX2" fmla="*/ 175157 w 1083207"/>
                <a:gd name="connsiteY2" fmla="*/ 784225 h 1631950"/>
                <a:gd name="connsiteX3" fmla="*/ 337082 w 1083207"/>
                <a:gd name="connsiteY3" fmla="*/ 920750 h 1631950"/>
                <a:gd name="connsiteX4" fmla="*/ 532 w 1083207"/>
                <a:gd name="connsiteY4" fmla="*/ 1631950 h 1631950"/>
                <a:gd name="connsiteX0" fmla="*/ 1083366 w 1083366"/>
                <a:gd name="connsiteY0" fmla="*/ 0 h 1631950"/>
                <a:gd name="connsiteX1" fmla="*/ 1083366 w 1083366"/>
                <a:gd name="connsiteY1" fmla="*/ 409575 h 1631950"/>
                <a:gd name="connsiteX2" fmla="*/ 175316 w 1083366"/>
                <a:gd name="connsiteY2" fmla="*/ 784225 h 1631950"/>
                <a:gd name="connsiteX3" fmla="*/ 337241 w 1083366"/>
                <a:gd name="connsiteY3" fmla="*/ 920750 h 1631950"/>
                <a:gd name="connsiteX4" fmla="*/ 691 w 1083366"/>
                <a:gd name="connsiteY4" fmla="*/ 1631950 h 1631950"/>
                <a:gd name="connsiteX0" fmla="*/ 1083366 w 1083366"/>
                <a:gd name="connsiteY0" fmla="*/ 0 h 1631950"/>
                <a:gd name="connsiteX1" fmla="*/ 1083366 w 1083366"/>
                <a:gd name="connsiteY1" fmla="*/ 409575 h 1631950"/>
                <a:gd name="connsiteX2" fmla="*/ 175316 w 1083366"/>
                <a:gd name="connsiteY2" fmla="*/ 784225 h 1631950"/>
                <a:gd name="connsiteX3" fmla="*/ 337241 w 1083366"/>
                <a:gd name="connsiteY3" fmla="*/ 920750 h 1631950"/>
                <a:gd name="connsiteX4" fmla="*/ 691 w 1083366"/>
                <a:gd name="connsiteY4" fmla="*/ 1631950 h 1631950"/>
                <a:gd name="connsiteX0" fmla="*/ 1083366 w 1083366"/>
                <a:gd name="connsiteY0" fmla="*/ 0 h 1727200"/>
                <a:gd name="connsiteX1" fmla="*/ 1083366 w 1083366"/>
                <a:gd name="connsiteY1" fmla="*/ 504825 h 1727200"/>
                <a:gd name="connsiteX2" fmla="*/ 175316 w 1083366"/>
                <a:gd name="connsiteY2" fmla="*/ 879475 h 1727200"/>
                <a:gd name="connsiteX3" fmla="*/ 337241 w 1083366"/>
                <a:gd name="connsiteY3" fmla="*/ 1016000 h 1727200"/>
                <a:gd name="connsiteX4" fmla="*/ 691 w 1083366"/>
                <a:gd name="connsiteY4" fmla="*/ 1727200 h 1727200"/>
                <a:gd name="connsiteX0" fmla="*/ 1083366 w 1083366"/>
                <a:gd name="connsiteY0" fmla="*/ 0 h 1762125"/>
                <a:gd name="connsiteX1" fmla="*/ 1083366 w 1083366"/>
                <a:gd name="connsiteY1" fmla="*/ 539750 h 1762125"/>
                <a:gd name="connsiteX2" fmla="*/ 175316 w 1083366"/>
                <a:gd name="connsiteY2" fmla="*/ 914400 h 1762125"/>
                <a:gd name="connsiteX3" fmla="*/ 337241 w 1083366"/>
                <a:gd name="connsiteY3" fmla="*/ 1050925 h 1762125"/>
                <a:gd name="connsiteX4" fmla="*/ 691 w 1083366"/>
                <a:gd name="connsiteY4" fmla="*/ 1762125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366" h="1762125">
                  <a:moveTo>
                    <a:pt x="1083366" y="0"/>
                  </a:moveTo>
                  <a:lnTo>
                    <a:pt x="1083366" y="539750"/>
                  </a:lnTo>
                  <a:cubicBezTo>
                    <a:pt x="793383" y="546100"/>
                    <a:pt x="436724" y="650875"/>
                    <a:pt x="175316" y="914400"/>
                  </a:cubicBezTo>
                  <a:lnTo>
                    <a:pt x="337241" y="1050925"/>
                  </a:lnTo>
                  <a:cubicBezTo>
                    <a:pt x="112874" y="1216025"/>
                    <a:pt x="-10421" y="1597025"/>
                    <a:pt x="691" y="1762125"/>
                  </a:cubicBezTo>
                </a:path>
              </a:pathLst>
            </a:custGeom>
            <a:ln w="28575">
              <a:head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2420000">
              <a:off x="4423050" y="3251935"/>
              <a:ext cx="1083366" cy="1762125"/>
            </a:xfrm>
            <a:custGeom>
              <a:avLst/>
              <a:gdLst>
                <a:gd name="connsiteX0" fmla="*/ 936625 w 936625"/>
                <a:gd name="connsiteY0" fmla="*/ 0 h 898525"/>
                <a:gd name="connsiteX1" fmla="*/ 936625 w 936625"/>
                <a:gd name="connsiteY1" fmla="*/ 403225 h 898525"/>
                <a:gd name="connsiteX2" fmla="*/ 0 w 936625"/>
                <a:gd name="connsiteY2" fmla="*/ 403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898525"/>
                <a:gd name="connsiteX1" fmla="*/ 936625 w 936625"/>
                <a:gd name="connsiteY1" fmla="*/ 403225 h 898525"/>
                <a:gd name="connsiteX2" fmla="*/ 28575 w 936625"/>
                <a:gd name="connsiteY2" fmla="*/ 784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898525"/>
                <a:gd name="connsiteX1" fmla="*/ 936625 w 936625"/>
                <a:gd name="connsiteY1" fmla="*/ 403225 h 898525"/>
                <a:gd name="connsiteX2" fmla="*/ 28575 w 936625"/>
                <a:gd name="connsiteY2" fmla="*/ 784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898525"/>
                <a:gd name="connsiteX1" fmla="*/ 936625 w 936625"/>
                <a:gd name="connsiteY1" fmla="*/ 403225 h 898525"/>
                <a:gd name="connsiteX2" fmla="*/ 28575 w 936625"/>
                <a:gd name="connsiteY2" fmla="*/ 784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898525"/>
                <a:gd name="connsiteX1" fmla="*/ 936625 w 936625"/>
                <a:gd name="connsiteY1" fmla="*/ 403225 h 898525"/>
                <a:gd name="connsiteX2" fmla="*/ 28575 w 936625"/>
                <a:gd name="connsiteY2" fmla="*/ 784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898525"/>
                <a:gd name="connsiteX1" fmla="*/ 936625 w 936625"/>
                <a:gd name="connsiteY1" fmla="*/ 409575 h 898525"/>
                <a:gd name="connsiteX2" fmla="*/ 28575 w 936625"/>
                <a:gd name="connsiteY2" fmla="*/ 784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898525"/>
                <a:gd name="connsiteX1" fmla="*/ 936625 w 936625"/>
                <a:gd name="connsiteY1" fmla="*/ 409575 h 898525"/>
                <a:gd name="connsiteX2" fmla="*/ 28575 w 936625"/>
                <a:gd name="connsiteY2" fmla="*/ 784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1187450"/>
                <a:gd name="connsiteX1" fmla="*/ 936625 w 936625"/>
                <a:gd name="connsiteY1" fmla="*/ 409575 h 1187450"/>
                <a:gd name="connsiteX2" fmla="*/ 28575 w 936625"/>
                <a:gd name="connsiteY2" fmla="*/ 784225 h 1187450"/>
                <a:gd name="connsiteX3" fmla="*/ 0 w 936625"/>
                <a:gd name="connsiteY3" fmla="*/ 898525 h 1187450"/>
                <a:gd name="connsiteX4" fmla="*/ 117475 w 936625"/>
                <a:gd name="connsiteY4" fmla="*/ 898525 h 1187450"/>
                <a:gd name="connsiteX5" fmla="*/ 66675 w 936625"/>
                <a:gd name="connsiteY5" fmla="*/ 1187450 h 1187450"/>
                <a:gd name="connsiteX0" fmla="*/ 936625 w 936625"/>
                <a:gd name="connsiteY0" fmla="*/ 0 h 1187450"/>
                <a:gd name="connsiteX1" fmla="*/ 936625 w 936625"/>
                <a:gd name="connsiteY1" fmla="*/ 409575 h 1187450"/>
                <a:gd name="connsiteX2" fmla="*/ 28575 w 936625"/>
                <a:gd name="connsiteY2" fmla="*/ 784225 h 1187450"/>
                <a:gd name="connsiteX3" fmla="*/ 0 w 936625"/>
                <a:gd name="connsiteY3" fmla="*/ 898525 h 1187450"/>
                <a:gd name="connsiteX4" fmla="*/ 88900 w 936625"/>
                <a:gd name="connsiteY4" fmla="*/ 1069975 h 1187450"/>
                <a:gd name="connsiteX5" fmla="*/ 66675 w 936625"/>
                <a:gd name="connsiteY5" fmla="*/ 1187450 h 1187450"/>
                <a:gd name="connsiteX0" fmla="*/ 908050 w 908050"/>
                <a:gd name="connsiteY0" fmla="*/ 0 h 1187450"/>
                <a:gd name="connsiteX1" fmla="*/ 908050 w 908050"/>
                <a:gd name="connsiteY1" fmla="*/ 409575 h 1187450"/>
                <a:gd name="connsiteX2" fmla="*/ 0 w 908050"/>
                <a:gd name="connsiteY2" fmla="*/ 784225 h 1187450"/>
                <a:gd name="connsiteX3" fmla="*/ 161925 w 908050"/>
                <a:gd name="connsiteY3" fmla="*/ 920750 h 1187450"/>
                <a:gd name="connsiteX4" fmla="*/ 60325 w 908050"/>
                <a:gd name="connsiteY4" fmla="*/ 1069975 h 1187450"/>
                <a:gd name="connsiteX5" fmla="*/ 38100 w 908050"/>
                <a:gd name="connsiteY5" fmla="*/ 1187450 h 1187450"/>
                <a:gd name="connsiteX0" fmla="*/ 1083885 w 1083885"/>
                <a:gd name="connsiteY0" fmla="*/ 0 h 1609068"/>
                <a:gd name="connsiteX1" fmla="*/ 1083885 w 1083885"/>
                <a:gd name="connsiteY1" fmla="*/ 409575 h 1609068"/>
                <a:gd name="connsiteX2" fmla="*/ 175835 w 1083885"/>
                <a:gd name="connsiteY2" fmla="*/ 784225 h 1609068"/>
                <a:gd name="connsiteX3" fmla="*/ 337760 w 1083885"/>
                <a:gd name="connsiteY3" fmla="*/ 920750 h 1609068"/>
                <a:gd name="connsiteX4" fmla="*/ 1210 w 1083885"/>
                <a:gd name="connsiteY4" fmla="*/ 1606550 h 1609068"/>
                <a:gd name="connsiteX5" fmla="*/ 213935 w 1083885"/>
                <a:gd name="connsiteY5" fmla="*/ 1187450 h 1609068"/>
                <a:gd name="connsiteX0" fmla="*/ 1082675 w 1082675"/>
                <a:gd name="connsiteY0" fmla="*/ 0 h 1606550"/>
                <a:gd name="connsiteX1" fmla="*/ 1082675 w 1082675"/>
                <a:gd name="connsiteY1" fmla="*/ 409575 h 1606550"/>
                <a:gd name="connsiteX2" fmla="*/ 174625 w 1082675"/>
                <a:gd name="connsiteY2" fmla="*/ 784225 h 1606550"/>
                <a:gd name="connsiteX3" fmla="*/ 336550 w 1082675"/>
                <a:gd name="connsiteY3" fmla="*/ 920750 h 1606550"/>
                <a:gd name="connsiteX4" fmla="*/ 0 w 1082675"/>
                <a:gd name="connsiteY4" fmla="*/ 1606550 h 1606550"/>
                <a:gd name="connsiteX0" fmla="*/ 1082675 w 1082675"/>
                <a:gd name="connsiteY0" fmla="*/ 0 h 1631950"/>
                <a:gd name="connsiteX1" fmla="*/ 1082675 w 1082675"/>
                <a:gd name="connsiteY1" fmla="*/ 409575 h 1631950"/>
                <a:gd name="connsiteX2" fmla="*/ 174625 w 1082675"/>
                <a:gd name="connsiteY2" fmla="*/ 784225 h 1631950"/>
                <a:gd name="connsiteX3" fmla="*/ 336550 w 1082675"/>
                <a:gd name="connsiteY3" fmla="*/ 920750 h 1631950"/>
                <a:gd name="connsiteX4" fmla="*/ 0 w 1082675"/>
                <a:gd name="connsiteY4" fmla="*/ 1631950 h 1631950"/>
                <a:gd name="connsiteX0" fmla="*/ 1082910 w 1082910"/>
                <a:gd name="connsiteY0" fmla="*/ 0 h 1631950"/>
                <a:gd name="connsiteX1" fmla="*/ 1082910 w 1082910"/>
                <a:gd name="connsiteY1" fmla="*/ 409575 h 1631950"/>
                <a:gd name="connsiteX2" fmla="*/ 174860 w 1082910"/>
                <a:gd name="connsiteY2" fmla="*/ 784225 h 1631950"/>
                <a:gd name="connsiteX3" fmla="*/ 336785 w 1082910"/>
                <a:gd name="connsiteY3" fmla="*/ 920750 h 1631950"/>
                <a:gd name="connsiteX4" fmla="*/ 235 w 1082910"/>
                <a:gd name="connsiteY4" fmla="*/ 1631950 h 1631950"/>
                <a:gd name="connsiteX0" fmla="*/ 1083207 w 1083207"/>
                <a:gd name="connsiteY0" fmla="*/ 0 h 1631950"/>
                <a:gd name="connsiteX1" fmla="*/ 1083207 w 1083207"/>
                <a:gd name="connsiteY1" fmla="*/ 409575 h 1631950"/>
                <a:gd name="connsiteX2" fmla="*/ 175157 w 1083207"/>
                <a:gd name="connsiteY2" fmla="*/ 784225 h 1631950"/>
                <a:gd name="connsiteX3" fmla="*/ 337082 w 1083207"/>
                <a:gd name="connsiteY3" fmla="*/ 920750 h 1631950"/>
                <a:gd name="connsiteX4" fmla="*/ 532 w 1083207"/>
                <a:gd name="connsiteY4" fmla="*/ 1631950 h 1631950"/>
                <a:gd name="connsiteX0" fmla="*/ 1083366 w 1083366"/>
                <a:gd name="connsiteY0" fmla="*/ 0 h 1631950"/>
                <a:gd name="connsiteX1" fmla="*/ 1083366 w 1083366"/>
                <a:gd name="connsiteY1" fmla="*/ 409575 h 1631950"/>
                <a:gd name="connsiteX2" fmla="*/ 175316 w 1083366"/>
                <a:gd name="connsiteY2" fmla="*/ 784225 h 1631950"/>
                <a:gd name="connsiteX3" fmla="*/ 337241 w 1083366"/>
                <a:gd name="connsiteY3" fmla="*/ 920750 h 1631950"/>
                <a:gd name="connsiteX4" fmla="*/ 691 w 1083366"/>
                <a:gd name="connsiteY4" fmla="*/ 1631950 h 1631950"/>
                <a:gd name="connsiteX0" fmla="*/ 1083366 w 1083366"/>
                <a:gd name="connsiteY0" fmla="*/ 0 h 1631950"/>
                <a:gd name="connsiteX1" fmla="*/ 1083366 w 1083366"/>
                <a:gd name="connsiteY1" fmla="*/ 409575 h 1631950"/>
                <a:gd name="connsiteX2" fmla="*/ 175316 w 1083366"/>
                <a:gd name="connsiteY2" fmla="*/ 784225 h 1631950"/>
                <a:gd name="connsiteX3" fmla="*/ 337241 w 1083366"/>
                <a:gd name="connsiteY3" fmla="*/ 920750 h 1631950"/>
                <a:gd name="connsiteX4" fmla="*/ 691 w 1083366"/>
                <a:gd name="connsiteY4" fmla="*/ 1631950 h 1631950"/>
                <a:gd name="connsiteX0" fmla="*/ 1083366 w 1083366"/>
                <a:gd name="connsiteY0" fmla="*/ 0 h 1727200"/>
                <a:gd name="connsiteX1" fmla="*/ 1083366 w 1083366"/>
                <a:gd name="connsiteY1" fmla="*/ 504825 h 1727200"/>
                <a:gd name="connsiteX2" fmla="*/ 175316 w 1083366"/>
                <a:gd name="connsiteY2" fmla="*/ 879475 h 1727200"/>
                <a:gd name="connsiteX3" fmla="*/ 337241 w 1083366"/>
                <a:gd name="connsiteY3" fmla="*/ 1016000 h 1727200"/>
                <a:gd name="connsiteX4" fmla="*/ 691 w 1083366"/>
                <a:gd name="connsiteY4" fmla="*/ 1727200 h 1727200"/>
                <a:gd name="connsiteX0" fmla="*/ 1083366 w 1083366"/>
                <a:gd name="connsiteY0" fmla="*/ 0 h 1762125"/>
                <a:gd name="connsiteX1" fmla="*/ 1083366 w 1083366"/>
                <a:gd name="connsiteY1" fmla="*/ 539750 h 1762125"/>
                <a:gd name="connsiteX2" fmla="*/ 175316 w 1083366"/>
                <a:gd name="connsiteY2" fmla="*/ 914400 h 1762125"/>
                <a:gd name="connsiteX3" fmla="*/ 337241 w 1083366"/>
                <a:gd name="connsiteY3" fmla="*/ 1050925 h 1762125"/>
                <a:gd name="connsiteX4" fmla="*/ 691 w 1083366"/>
                <a:gd name="connsiteY4" fmla="*/ 1762125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366" h="1762125">
                  <a:moveTo>
                    <a:pt x="1083366" y="0"/>
                  </a:moveTo>
                  <a:lnTo>
                    <a:pt x="1083366" y="539750"/>
                  </a:lnTo>
                  <a:cubicBezTo>
                    <a:pt x="793383" y="546100"/>
                    <a:pt x="436724" y="650875"/>
                    <a:pt x="175316" y="914400"/>
                  </a:cubicBezTo>
                  <a:lnTo>
                    <a:pt x="337241" y="1050925"/>
                  </a:lnTo>
                  <a:cubicBezTo>
                    <a:pt x="112874" y="1216025"/>
                    <a:pt x="-10421" y="1597025"/>
                    <a:pt x="691" y="1762125"/>
                  </a:cubicBezTo>
                </a:path>
              </a:pathLst>
            </a:custGeom>
            <a:ln w="28575">
              <a:headEnd type="stealth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 rot="3086445">
              <a:off x="4808448" y="1081141"/>
              <a:ext cx="1083366" cy="1762125"/>
            </a:xfrm>
            <a:custGeom>
              <a:avLst/>
              <a:gdLst>
                <a:gd name="connsiteX0" fmla="*/ 936625 w 936625"/>
                <a:gd name="connsiteY0" fmla="*/ 0 h 898525"/>
                <a:gd name="connsiteX1" fmla="*/ 936625 w 936625"/>
                <a:gd name="connsiteY1" fmla="*/ 403225 h 898525"/>
                <a:gd name="connsiteX2" fmla="*/ 0 w 936625"/>
                <a:gd name="connsiteY2" fmla="*/ 403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898525"/>
                <a:gd name="connsiteX1" fmla="*/ 936625 w 936625"/>
                <a:gd name="connsiteY1" fmla="*/ 403225 h 898525"/>
                <a:gd name="connsiteX2" fmla="*/ 28575 w 936625"/>
                <a:gd name="connsiteY2" fmla="*/ 784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898525"/>
                <a:gd name="connsiteX1" fmla="*/ 936625 w 936625"/>
                <a:gd name="connsiteY1" fmla="*/ 403225 h 898525"/>
                <a:gd name="connsiteX2" fmla="*/ 28575 w 936625"/>
                <a:gd name="connsiteY2" fmla="*/ 784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898525"/>
                <a:gd name="connsiteX1" fmla="*/ 936625 w 936625"/>
                <a:gd name="connsiteY1" fmla="*/ 403225 h 898525"/>
                <a:gd name="connsiteX2" fmla="*/ 28575 w 936625"/>
                <a:gd name="connsiteY2" fmla="*/ 784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898525"/>
                <a:gd name="connsiteX1" fmla="*/ 936625 w 936625"/>
                <a:gd name="connsiteY1" fmla="*/ 403225 h 898525"/>
                <a:gd name="connsiteX2" fmla="*/ 28575 w 936625"/>
                <a:gd name="connsiteY2" fmla="*/ 784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898525"/>
                <a:gd name="connsiteX1" fmla="*/ 936625 w 936625"/>
                <a:gd name="connsiteY1" fmla="*/ 409575 h 898525"/>
                <a:gd name="connsiteX2" fmla="*/ 28575 w 936625"/>
                <a:gd name="connsiteY2" fmla="*/ 784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898525"/>
                <a:gd name="connsiteX1" fmla="*/ 936625 w 936625"/>
                <a:gd name="connsiteY1" fmla="*/ 409575 h 898525"/>
                <a:gd name="connsiteX2" fmla="*/ 28575 w 936625"/>
                <a:gd name="connsiteY2" fmla="*/ 784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1187450"/>
                <a:gd name="connsiteX1" fmla="*/ 936625 w 936625"/>
                <a:gd name="connsiteY1" fmla="*/ 409575 h 1187450"/>
                <a:gd name="connsiteX2" fmla="*/ 28575 w 936625"/>
                <a:gd name="connsiteY2" fmla="*/ 784225 h 1187450"/>
                <a:gd name="connsiteX3" fmla="*/ 0 w 936625"/>
                <a:gd name="connsiteY3" fmla="*/ 898525 h 1187450"/>
                <a:gd name="connsiteX4" fmla="*/ 117475 w 936625"/>
                <a:gd name="connsiteY4" fmla="*/ 898525 h 1187450"/>
                <a:gd name="connsiteX5" fmla="*/ 66675 w 936625"/>
                <a:gd name="connsiteY5" fmla="*/ 1187450 h 1187450"/>
                <a:gd name="connsiteX0" fmla="*/ 936625 w 936625"/>
                <a:gd name="connsiteY0" fmla="*/ 0 h 1187450"/>
                <a:gd name="connsiteX1" fmla="*/ 936625 w 936625"/>
                <a:gd name="connsiteY1" fmla="*/ 409575 h 1187450"/>
                <a:gd name="connsiteX2" fmla="*/ 28575 w 936625"/>
                <a:gd name="connsiteY2" fmla="*/ 784225 h 1187450"/>
                <a:gd name="connsiteX3" fmla="*/ 0 w 936625"/>
                <a:gd name="connsiteY3" fmla="*/ 898525 h 1187450"/>
                <a:gd name="connsiteX4" fmla="*/ 88900 w 936625"/>
                <a:gd name="connsiteY4" fmla="*/ 1069975 h 1187450"/>
                <a:gd name="connsiteX5" fmla="*/ 66675 w 936625"/>
                <a:gd name="connsiteY5" fmla="*/ 1187450 h 1187450"/>
                <a:gd name="connsiteX0" fmla="*/ 908050 w 908050"/>
                <a:gd name="connsiteY0" fmla="*/ 0 h 1187450"/>
                <a:gd name="connsiteX1" fmla="*/ 908050 w 908050"/>
                <a:gd name="connsiteY1" fmla="*/ 409575 h 1187450"/>
                <a:gd name="connsiteX2" fmla="*/ 0 w 908050"/>
                <a:gd name="connsiteY2" fmla="*/ 784225 h 1187450"/>
                <a:gd name="connsiteX3" fmla="*/ 161925 w 908050"/>
                <a:gd name="connsiteY3" fmla="*/ 920750 h 1187450"/>
                <a:gd name="connsiteX4" fmla="*/ 60325 w 908050"/>
                <a:gd name="connsiteY4" fmla="*/ 1069975 h 1187450"/>
                <a:gd name="connsiteX5" fmla="*/ 38100 w 908050"/>
                <a:gd name="connsiteY5" fmla="*/ 1187450 h 1187450"/>
                <a:gd name="connsiteX0" fmla="*/ 1083885 w 1083885"/>
                <a:gd name="connsiteY0" fmla="*/ 0 h 1609068"/>
                <a:gd name="connsiteX1" fmla="*/ 1083885 w 1083885"/>
                <a:gd name="connsiteY1" fmla="*/ 409575 h 1609068"/>
                <a:gd name="connsiteX2" fmla="*/ 175835 w 1083885"/>
                <a:gd name="connsiteY2" fmla="*/ 784225 h 1609068"/>
                <a:gd name="connsiteX3" fmla="*/ 337760 w 1083885"/>
                <a:gd name="connsiteY3" fmla="*/ 920750 h 1609068"/>
                <a:gd name="connsiteX4" fmla="*/ 1210 w 1083885"/>
                <a:gd name="connsiteY4" fmla="*/ 1606550 h 1609068"/>
                <a:gd name="connsiteX5" fmla="*/ 213935 w 1083885"/>
                <a:gd name="connsiteY5" fmla="*/ 1187450 h 1609068"/>
                <a:gd name="connsiteX0" fmla="*/ 1082675 w 1082675"/>
                <a:gd name="connsiteY0" fmla="*/ 0 h 1606550"/>
                <a:gd name="connsiteX1" fmla="*/ 1082675 w 1082675"/>
                <a:gd name="connsiteY1" fmla="*/ 409575 h 1606550"/>
                <a:gd name="connsiteX2" fmla="*/ 174625 w 1082675"/>
                <a:gd name="connsiteY2" fmla="*/ 784225 h 1606550"/>
                <a:gd name="connsiteX3" fmla="*/ 336550 w 1082675"/>
                <a:gd name="connsiteY3" fmla="*/ 920750 h 1606550"/>
                <a:gd name="connsiteX4" fmla="*/ 0 w 1082675"/>
                <a:gd name="connsiteY4" fmla="*/ 1606550 h 1606550"/>
                <a:gd name="connsiteX0" fmla="*/ 1082675 w 1082675"/>
                <a:gd name="connsiteY0" fmla="*/ 0 h 1631950"/>
                <a:gd name="connsiteX1" fmla="*/ 1082675 w 1082675"/>
                <a:gd name="connsiteY1" fmla="*/ 409575 h 1631950"/>
                <a:gd name="connsiteX2" fmla="*/ 174625 w 1082675"/>
                <a:gd name="connsiteY2" fmla="*/ 784225 h 1631950"/>
                <a:gd name="connsiteX3" fmla="*/ 336550 w 1082675"/>
                <a:gd name="connsiteY3" fmla="*/ 920750 h 1631950"/>
                <a:gd name="connsiteX4" fmla="*/ 0 w 1082675"/>
                <a:gd name="connsiteY4" fmla="*/ 1631950 h 1631950"/>
                <a:gd name="connsiteX0" fmla="*/ 1082910 w 1082910"/>
                <a:gd name="connsiteY0" fmla="*/ 0 h 1631950"/>
                <a:gd name="connsiteX1" fmla="*/ 1082910 w 1082910"/>
                <a:gd name="connsiteY1" fmla="*/ 409575 h 1631950"/>
                <a:gd name="connsiteX2" fmla="*/ 174860 w 1082910"/>
                <a:gd name="connsiteY2" fmla="*/ 784225 h 1631950"/>
                <a:gd name="connsiteX3" fmla="*/ 336785 w 1082910"/>
                <a:gd name="connsiteY3" fmla="*/ 920750 h 1631950"/>
                <a:gd name="connsiteX4" fmla="*/ 235 w 1082910"/>
                <a:gd name="connsiteY4" fmla="*/ 1631950 h 1631950"/>
                <a:gd name="connsiteX0" fmla="*/ 1083207 w 1083207"/>
                <a:gd name="connsiteY0" fmla="*/ 0 h 1631950"/>
                <a:gd name="connsiteX1" fmla="*/ 1083207 w 1083207"/>
                <a:gd name="connsiteY1" fmla="*/ 409575 h 1631950"/>
                <a:gd name="connsiteX2" fmla="*/ 175157 w 1083207"/>
                <a:gd name="connsiteY2" fmla="*/ 784225 h 1631950"/>
                <a:gd name="connsiteX3" fmla="*/ 337082 w 1083207"/>
                <a:gd name="connsiteY3" fmla="*/ 920750 h 1631950"/>
                <a:gd name="connsiteX4" fmla="*/ 532 w 1083207"/>
                <a:gd name="connsiteY4" fmla="*/ 1631950 h 1631950"/>
                <a:gd name="connsiteX0" fmla="*/ 1083366 w 1083366"/>
                <a:gd name="connsiteY0" fmla="*/ 0 h 1631950"/>
                <a:gd name="connsiteX1" fmla="*/ 1083366 w 1083366"/>
                <a:gd name="connsiteY1" fmla="*/ 409575 h 1631950"/>
                <a:gd name="connsiteX2" fmla="*/ 175316 w 1083366"/>
                <a:gd name="connsiteY2" fmla="*/ 784225 h 1631950"/>
                <a:gd name="connsiteX3" fmla="*/ 337241 w 1083366"/>
                <a:gd name="connsiteY3" fmla="*/ 920750 h 1631950"/>
                <a:gd name="connsiteX4" fmla="*/ 691 w 1083366"/>
                <a:gd name="connsiteY4" fmla="*/ 1631950 h 1631950"/>
                <a:gd name="connsiteX0" fmla="*/ 1083366 w 1083366"/>
                <a:gd name="connsiteY0" fmla="*/ 0 h 1631950"/>
                <a:gd name="connsiteX1" fmla="*/ 1083366 w 1083366"/>
                <a:gd name="connsiteY1" fmla="*/ 409575 h 1631950"/>
                <a:gd name="connsiteX2" fmla="*/ 175316 w 1083366"/>
                <a:gd name="connsiteY2" fmla="*/ 784225 h 1631950"/>
                <a:gd name="connsiteX3" fmla="*/ 337241 w 1083366"/>
                <a:gd name="connsiteY3" fmla="*/ 920750 h 1631950"/>
                <a:gd name="connsiteX4" fmla="*/ 691 w 1083366"/>
                <a:gd name="connsiteY4" fmla="*/ 1631950 h 1631950"/>
                <a:gd name="connsiteX0" fmla="*/ 1083366 w 1083366"/>
                <a:gd name="connsiteY0" fmla="*/ 0 h 1727200"/>
                <a:gd name="connsiteX1" fmla="*/ 1083366 w 1083366"/>
                <a:gd name="connsiteY1" fmla="*/ 504825 h 1727200"/>
                <a:gd name="connsiteX2" fmla="*/ 175316 w 1083366"/>
                <a:gd name="connsiteY2" fmla="*/ 879475 h 1727200"/>
                <a:gd name="connsiteX3" fmla="*/ 337241 w 1083366"/>
                <a:gd name="connsiteY3" fmla="*/ 1016000 h 1727200"/>
                <a:gd name="connsiteX4" fmla="*/ 691 w 1083366"/>
                <a:gd name="connsiteY4" fmla="*/ 1727200 h 1727200"/>
                <a:gd name="connsiteX0" fmla="*/ 1083366 w 1083366"/>
                <a:gd name="connsiteY0" fmla="*/ 0 h 1762125"/>
                <a:gd name="connsiteX1" fmla="*/ 1083366 w 1083366"/>
                <a:gd name="connsiteY1" fmla="*/ 539750 h 1762125"/>
                <a:gd name="connsiteX2" fmla="*/ 175316 w 1083366"/>
                <a:gd name="connsiteY2" fmla="*/ 914400 h 1762125"/>
                <a:gd name="connsiteX3" fmla="*/ 337241 w 1083366"/>
                <a:gd name="connsiteY3" fmla="*/ 1050925 h 1762125"/>
                <a:gd name="connsiteX4" fmla="*/ 691 w 1083366"/>
                <a:gd name="connsiteY4" fmla="*/ 1762125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366" h="1762125">
                  <a:moveTo>
                    <a:pt x="1083366" y="0"/>
                  </a:moveTo>
                  <a:lnTo>
                    <a:pt x="1083366" y="539750"/>
                  </a:lnTo>
                  <a:cubicBezTo>
                    <a:pt x="793383" y="546100"/>
                    <a:pt x="436724" y="650875"/>
                    <a:pt x="175316" y="914400"/>
                  </a:cubicBezTo>
                  <a:lnTo>
                    <a:pt x="337241" y="1050925"/>
                  </a:lnTo>
                  <a:cubicBezTo>
                    <a:pt x="112874" y="1216025"/>
                    <a:pt x="-10421" y="1597025"/>
                    <a:pt x="691" y="1762125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9300000">
              <a:off x="5292334" y="2770415"/>
              <a:ext cx="1083366" cy="1762125"/>
            </a:xfrm>
            <a:custGeom>
              <a:avLst/>
              <a:gdLst>
                <a:gd name="connsiteX0" fmla="*/ 936625 w 936625"/>
                <a:gd name="connsiteY0" fmla="*/ 0 h 898525"/>
                <a:gd name="connsiteX1" fmla="*/ 936625 w 936625"/>
                <a:gd name="connsiteY1" fmla="*/ 403225 h 898525"/>
                <a:gd name="connsiteX2" fmla="*/ 0 w 936625"/>
                <a:gd name="connsiteY2" fmla="*/ 403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898525"/>
                <a:gd name="connsiteX1" fmla="*/ 936625 w 936625"/>
                <a:gd name="connsiteY1" fmla="*/ 403225 h 898525"/>
                <a:gd name="connsiteX2" fmla="*/ 28575 w 936625"/>
                <a:gd name="connsiteY2" fmla="*/ 784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898525"/>
                <a:gd name="connsiteX1" fmla="*/ 936625 w 936625"/>
                <a:gd name="connsiteY1" fmla="*/ 403225 h 898525"/>
                <a:gd name="connsiteX2" fmla="*/ 28575 w 936625"/>
                <a:gd name="connsiteY2" fmla="*/ 784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898525"/>
                <a:gd name="connsiteX1" fmla="*/ 936625 w 936625"/>
                <a:gd name="connsiteY1" fmla="*/ 403225 h 898525"/>
                <a:gd name="connsiteX2" fmla="*/ 28575 w 936625"/>
                <a:gd name="connsiteY2" fmla="*/ 784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898525"/>
                <a:gd name="connsiteX1" fmla="*/ 936625 w 936625"/>
                <a:gd name="connsiteY1" fmla="*/ 403225 h 898525"/>
                <a:gd name="connsiteX2" fmla="*/ 28575 w 936625"/>
                <a:gd name="connsiteY2" fmla="*/ 784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898525"/>
                <a:gd name="connsiteX1" fmla="*/ 936625 w 936625"/>
                <a:gd name="connsiteY1" fmla="*/ 409575 h 898525"/>
                <a:gd name="connsiteX2" fmla="*/ 28575 w 936625"/>
                <a:gd name="connsiteY2" fmla="*/ 784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898525"/>
                <a:gd name="connsiteX1" fmla="*/ 936625 w 936625"/>
                <a:gd name="connsiteY1" fmla="*/ 409575 h 898525"/>
                <a:gd name="connsiteX2" fmla="*/ 28575 w 936625"/>
                <a:gd name="connsiteY2" fmla="*/ 784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1187450"/>
                <a:gd name="connsiteX1" fmla="*/ 936625 w 936625"/>
                <a:gd name="connsiteY1" fmla="*/ 409575 h 1187450"/>
                <a:gd name="connsiteX2" fmla="*/ 28575 w 936625"/>
                <a:gd name="connsiteY2" fmla="*/ 784225 h 1187450"/>
                <a:gd name="connsiteX3" fmla="*/ 0 w 936625"/>
                <a:gd name="connsiteY3" fmla="*/ 898525 h 1187450"/>
                <a:gd name="connsiteX4" fmla="*/ 117475 w 936625"/>
                <a:gd name="connsiteY4" fmla="*/ 898525 h 1187450"/>
                <a:gd name="connsiteX5" fmla="*/ 66675 w 936625"/>
                <a:gd name="connsiteY5" fmla="*/ 1187450 h 1187450"/>
                <a:gd name="connsiteX0" fmla="*/ 936625 w 936625"/>
                <a:gd name="connsiteY0" fmla="*/ 0 h 1187450"/>
                <a:gd name="connsiteX1" fmla="*/ 936625 w 936625"/>
                <a:gd name="connsiteY1" fmla="*/ 409575 h 1187450"/>
                <a:gd name="connsiteX2" fmla="*/ 28575 w 936625"/>
                <a:gd name="connsiteY2" fmla="*/ 784225 h 1187450"/>
                <a:gd name="connsiteX3" fmla="*/ 0 w 936625"/>
                <a:gd name="connsiteY3" fmla="*/ 898525 h 1187450"/>
                <a:gd name="connsiteX4" fmla="*/ 88900 w 936625"/>
                <a:gd name="connsiteY4" fmla="*/ 1069975 h 1187450"/>
                <a:gd name="connsiteX5" fmla="*/ 66675 w 936625"/>
                <a:gd name="connsiteY5" fmla="*/ 1187450 h 1187450"/>
                <a:gd name="connsiteX0" fmla="*/ 908050 w 908050"/>
                <a:gd name="connsiteY0" fmla="*/ 0 h 1187450"/>
                <a:gd name="connsiteX1" fmla="*/ 908050 w 908050"/>
                <a:gd name="connsiteY1" fmla="*/ 409575 h 1187450"/>
                <a:gd name="connsiteX2" fmla="*/ 0 w 908050"/>
                <a:gd name="connsiteY2" fmla="*/ 784225 h 1187450"/>
                <a:gd name="connsiteX3" fmla="*/ 161925 w 908050"/>
                <a:gd name="connsiteY3" fmla="*/ 920750 h 1187450"/>
                <a:gd name="connsiteX4" fmla="*/ 60325 w 908050"/>
                <a:gd name="connsiteY4" fmla="*/ 1069975 h 1187450"/>
                <a:gd name="connsiteX5" fmla="*/ 38100 w 908050"/>
                <a:gd name="connsiteY5" fmla="*/ 1187450 h 1187450"/>
                <a:gd name="connsiteX0" fmla="*/ 1083885 w 1083885"/>
                <a:gd name="connsiteY0" fmla="*/ 0 h 1609068"/>
                <a:gd name="connsiteX1" fmla="*/ 1083885 w 1083885"/>
                <a:gd name="connsiteY1" fmla="*/ 409575 h 1609068"/>
                <a:gd name="connsiteX2" fmla="*/ 175835 w 1083885"/>
                <a:gd name="connsiteY2" fmla="*/ 784225 h 1609068"/>
                <a:gd name="connsiteX3" fmla="*/ 337760 w 1083885"/>
                <a:gd name="connsiteY3" fmla="*/ 920750 h 1609068"/>
                <a:gd name="connsiteX4" fmla="*/ 1210 w 1083885"/>
                <a:gd name="connsiteY4" fmla="*/ 1606550 h 1609068"/>
                <a:gd name="connsiteX5" fmla="*/ 213935 w 1083885"/>
                <a:gd name="connsiteY5" fmla="*/ 1187450 h 1609068"/>
                <a:gd name="connsiteX0" fmla="*/ 1082675 w 1082675"/>
                <a:gd name="connsiteY0" fmla="*/ 0 h 1606550"/>
                <a:gd name="connsiteX1" fmla="*/ 1082675 w 1082675"/>
                <a:gd name="connsiteY1" fmla="*/ 409575 h 1606550"/>
                <a:gd name="connsiteX2" fmla="*/ 174625 w 1082675"/>
                <a:gd name="connsiteY2" fmla="*/ 784225 h 1606550"/>
                <a:gd name="connsiteX3" fmla="*/ 336550 w 1082675"/>
                <a:gd name="connsiteY3" fmla="*/ 920750 h 1606550"/>
                <a:gd name="connsiteX4" fmla="*/ 0 w 1082675"/>
                <a:gd name="connsiteY4" fmla="*/ 1606550 h 1606550"/>
                <a:gd name="connsiteX0" fmla="*/ 1082675 w 1082675"/>
                <a:gd name="connsiteY0" fmla="*/ 0 h 1631950"/>
                <a:gd name="connsiteX1" fmla="*/ 1082675 w 1082675"/>
                <a:gd name="connsiteY1" fmla="*/ 409575 h 1631950"/>
                <a:gd name="connsiteX2" fmla="*/ 174625 w 1082675"/>
                <a:gd name="connsiteY2" fmla="*/ 784225 h 1631950"/>
                <a:gd name="connsiteX3" fmla="*/ 336550 w 1082675"/>
                <a:gd name="connsiteY3" fmla="*/ 920750 h 1631950"/>
                <a:gd name="connsiteX4" fmla="*/ 0 w 1082675"/>
                <a:gd name="connsiteY4" fmla="*/ 1631950 h 1631950"/>
                <a:gd name="connsiteX0" fmla="*/ 1082910 w 1082910"/>
                <a:gd name="connsiteY0" fmla="*/ 0 h 1631950"/>
                <a:gd name="connsiteX1" fmla="*/ 1082910 w 1082910"/>
                <a:gd name="connsiteY1" fmla="*/ 409575 h 1631950"/>
                <a:gd name="connsiteX2" fmla="*/ 174860 w 1082910"/>
                <a:gd name="connsiteY2" fmla="*/ 784225 h 1631950"/>
                <a:gd name="connsiteX3" fmla="*/ 336785 w 1082910"/>
                <a:gd name="connsiteY3" fmla="*/ 920750 h 1631950"/>
                <a:gd name="connsiteX4" fmla="*/ 235 w 1082910"/>
                <a:gd name="connsiteY4" fmla="*/ 1631950 h 1631950"/>
                <a:gd name="connsiteX0" fmla="*/ 1083207 w 1083207"/>
                <a:gd name="connsiteY0" fmla="*/ 0 h 1631950"/>
                <a:gd name="connsiteX1" fmla="*/ 1083207 w 1083207"/>
                <a:gd name="connsiteY1" fmla="*/ 409575 h 1631950"/>
                <a:gd name="connsiteX2" fmla="*/ 175157 w 1083207"/>
                <a:gd name="connsiteY2" fmla="*/ 784225 h 1631950"/>
                <a:gd name="connsiteX3" fmla="*/ 337082 w 1083207"/>
                <a:gd name="connsiteY3" fmla="*/ 920750 h 1631950"/>
                <a:gd name="connsiteX4" fmla="*/ 532 w 1083207"/>
                <a:gd name="connsiteY4" fmla="*/ 1631950 h 1631950"/>
                <a:gd name="connsiteX0" fmla="*/ 1083366 w 1083366"/>
                <a:gd name="connsiteY0" fmla="*/ 0 h 1631950"/>
                <a:gd name="connsiteX1" fmla="*/ 1083366 w 1083366"/>
                <a:gd name="connsiteY1" fmla="*/ 409575 h 1631950"/>
                <a:gd name="connsiteX2" fmla="*/ 175316 w 1083366"/>
                <a:gd name="connsiteY2" fmla="*/ 784225 h 1631950"/>
                <a:gd name="connsiteX3" fmla="*/ 337241 w 1083366"/>
                <a:gd name="connsiteY3" fmla="*/ 920750 h 1631950"/>
                <a:gd name="connsiteX4" fmla="*/ 691 w 1083366"/>
                <a:gd name="connsiteY4" fmla="*/ 1631950 h 1631950"/>
                <a:gd name="connsiteX0" fmla="*/ 1083366 w 1083366"/>
                <a:gd name="connsiteY0" fmla="*/ 0 h 1631950"/>
                <a:gd name="connsiteX1" fmla="*/ 1083366 w 1083366"/>
                <a:gd name="connsiteY1" fmla="*/ 409575 h 1631950"/>
                <a:gd name="connsiteX2" fmla="*/ 175316 w 1083366"/>
                <a:gd name="connsiteY2" fmla="*/ 784225 h 1631950"/>
                <a:gd name="connsiteX3" fmla="*/ 337241 w 1083366"/>
                <a:gd name="connsiteY3" fmla="*/ 920750 h 1631950"/>
                <a:gd name="connsiteX4" fmla="*/ 691 w 1083366"/>
                <a:gd name="connsiteY4" fmla="*/ 1631950 h 1631950"/>
                <a:gd name="connsiteX0" fmla="*/ 1083366 w 1083366"/>
                <a:gd name="connsiteY0" fmla="*/ 0 h 1727200"/>
                <a:gd name="connsiteX1" fmla="*/ 1083366 w 1083366"/>
                <a:gd name="connsiteY1" fmla="*/ 504825 h 1727200"/>
                <a:gd name="connsiteX2" fmla="*/ 175316 w 1083366"/>
                <a:gd name="connsiteY2" fmla="*/ 879475 h 1727200"/>
                <a:gd name="connsiteX3" fmla="*/ 337241 w 1083366"/>
                <a:gd name="connsiteY3" fmla="*/ 1016000 h 1727200"/>
                <a:gd name="connsiteX4" fmla="*/ 691 w 1083366"/>
                <a:gd name="connsiteY4" fmla="*/ 1727200 h 1727200"/>
                <a:gd name="connsiteX0" fmla="*/ 1083366 w 1083366"/>
                <a:gd name="connsiteY0" fmla="*/ 0 h 1762125"/>
                <a:gd name="connsiteX1" fmla="*/ 1083366 w 1083366"/>
                <a:gd name="connsiteY1" fmla="*/ 539750 h 1762125"/>
                <a:gd name="connsiteX2" fmla="*/ 175316 w 1083366"/>
                <a:gd name="connsiteY2" fmla="*/ 914400 h 1762125"/>
                <a:gd name="connsiteX3" fmla="*/ 337241 w 1083366"/>
                <a:gd name="connsiteY3" fmla="*/ 1050925 h 1762125"/>
                <a:gd name="connsiteX4" fmla="*/ 691 w 1083366"/>
                <a:gd name="connsiteY4" fmla="*/ 1762125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366" h="1762125">
                  <a:moveTo>
                    <a:pt x="1083366" y="0"/>
                  </a:moveTo>
                  <a:lnTo>
                    <a:pt x="1083366" y="539750"/>
                  </a:lnTo>
                  <a:cubicBezTo>
                    <a:pt x="793383" y="546100"/>
                    <a:pt x="436724" y="650875"/>
                    <a:pt x="175316" y="914400"/>
                  </a:cubicBezTo>
                  <a:lnTo>
                    <a:pt x="337241" y="1050925"/>
                  </a:lnTo>
                  <a:cubicBezTo>
                    <a:pt x="112874" y="1216025"/>
                    <a:pt x="-10421" y="1597025"/>
                    <a:pt x="691" y="1762125"/>
                  </a:cubicBezTo>
                </a:path>
              </a:pathLst>
            </a:custGeom>
            <a:ln w="28575">
              <a:head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5480000">
              <a:off x="3545615" y="2871618"/>
              <a:ext cx="1083366" cy="1762125"/>
            </a:xfrm>
            <a:custGeom>
              <a:avLst/>
              <a:gdLst>
                <a:gd name="connsiteX0" fmla="*/ 936625 w 936625"/>
                <a:gd name="connsiteY0" fmla="*/ 0 h 898525"/>
                <a:gd name="connsiteX1" fmla="*/ 936625 w 936625"/>
                <a:gd name="connsiteY1" fmla="*/ 403225 h 898525"/>
                <a:gd name="connsiteX2" fmla="*/ 0 w 936625"/>
                <a:gd name="connsiteY2" fmla="*/ 403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898525"/>
                <a:gd name="connsiteX1" fmla="*/ 936625 w 936625"/>
                <a:gd name="connsiteY1" fmla="*/ 403225 h 898525"/>
                <a:gd name="connsiteX2" fmla="*/ 28575 w 936625"/>
                <a:gd name="connsiteY2" fmla="*/ 784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898525"/>
                <a:gd name="connsiteX1" fmla="*/ 936625 w 936625"/>
                <a:gd name="connsiteY1" fmla="*/ 403225 h 898525"/>
                <a:gd name="connsiteX2" fmla="*/ 28575 w 936625"/>
                <a:gd name="connsiteY2" fmla="*/ 784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898525"/>
                <a:gd name="connsiteX1" fmla="*/ 936625 w 936625"/>
                <a:gd name="connsiteY1" fmla="*/ 403225 h 898525"/>
                <a:gd name="connsiteX2" fmla="*/ 28575 w 936625"/>
                <a:gd name="connsiteY2" fmla="*/ 784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898525"/>
                <a:gd name="connsiteX1" fmla="*/ 936625 w 936625"/>
                <a:gd name="connsiteY1" fmla="*/ 403225 h 898525"/>
                <a:gd name="connsiteX2" fmla="*/ 28575 w 936625"/>
                <a:gd name="connsiteY2" fmla="*/ 784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898525"/>
                <a:gd name="connsiteX1" fmla="*/ 936625 w 936625"/>
                <a:gd name="connsiteY1" fmla="*/ 409575 h 898525"/>
                <a:gd name="connsiteX2" fmla="*/ 28575 w 936625"/>
                <a:gd name="connsiteY2" fmla="*/ 784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898525"/>
                <a:gd name="connsiteX1" fmla="*/ 936625 w 936625"/>
                <a:gd name="connsiteY1" fmla="*/ 409575 h 898525"/>
                <a:gd name="connsiteX2" fmla="*/ 28575 w 936625"/>
                <a:gd name="connsiteY2" fmla="*/ 784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1187450"/>
                <a:gd name="connsiteX1" fmla="*/ 936625 w 936625"/>
                <a:gd name="connsiteY1" fmla="*/ 409575 h 1187450"/>
                <a:gd name="connsiteX2" fmla="*/ 28575 w 936625"/>
                <a:gd name="connsiteY2" fmla="*/ 784225 h 1187450"/>
                <a:gd name="connsiteX3" fmla="*/ 0 w 936625"/>
                <a:gd name="connsiteY3" fmla="*/ 898525 h 1187450"/>
                <a:gd name="connsiteX4" fmla="*/ 117475 w 936625"/>
                <a:gd name="connsiteY4" fmla="*/ 898525 h 1187450"/>
                <a:gd name="connsiteX5" fmla="*/ 66675 w 936625"/>
                <a:gd name="connsiteY5" fmla="*/ 1187450 h 1187450"/>
                <a:gd name="connsiteX0" fmla="*/ 936625 w 936625"/>
                <a:gd name="connsiteY0" fmla="*/ 0 h 1187450"/>
                <a:gd name="connsiteX1" fmla="*/ 936625 w 936625"/>
                <a:gd name="connsiteY1" fmla="*/ 409575 h 1187450"/>
                <a:gd name="connsiteX2" fmla="*/ 28575 w 936625"/>
                <a:gd name="connsiteY2" fmla="*/ 784225 h 1187450"/>
                <a:gd name="connsiteX3" fmla="*/ 0 w 936625"/>
                <a:gd name="connsiteY3" fmla="*/ 898525 h 1187450"/>
                <a:gd name="connsiteX4" fmla="*/ 88900 w 936625"/>
                <a:gd name="connsiteY4" fmla="*/ 1069975 h 1187450"/>
                <a:gd name="connsiteX5" fmla="*/ 66675 w 936625"/>
                <a:gd name="connsiteY5" fmla="*/ 1187450 h 1187450"/>
                <a:gd name="connsiteX0" fmla="*/ 908050 w 908050"/>
                <a:gd name="connsiteY0" fmla="*/ 0 h 1187450"/>
                <a:gd name="connsiteX1" fmla="*/ 908050 w 908050"/>
                <a:gd name="connsiteY1" fmla="*/ 409575 h 1187450"/>
                <a:gd name="connsiteX2" fmla="*/ 0 w 908050"/>
                <a:gd name="connsiteY2" fmla="*/ 784225 h 1187450"/>
                <a:gd name="connsiteX3" fmla="*/ 161925 w 908050"/>
                <a:gd name="connsiteY3" fmla="*/ 920750 h 1187450"/>
                <a:gd name="connsiteX4" fmla="*/ 60325 w 908050"/>
                <a:gd name="connsiteY4" fmla="*/ 1069975 h 1187450"/>
                <a:gd name="connsiteX5" fmla="*/ 38100 w 908050"/>
                <a:gd name="connsiteY5" fmla="*/ 1187450 h 1187450"/>
                <a:gd name="connsiteX0" fmla="*/ 1083885 w 1083885"/>
                <a:gd name="connsiteY0" fmla="*/ 0 h 1609068"/>
                <a:gd name="connsiteX1" fmla="*/ 1083885 w 1083885"/>
                <a:gd name="connsiteY1" fmla="*/ 409575 h 1609068"/>
                <a:gd name="connsiteX2" fmla="*/ 175835 w 1083885"/>
                <a:gd name="connsiteY2" fmla="*/ 784225 h 1609068"/>
                <a:gd name="connsiteX3" fmla="*/ 337760 w 1083885"/>
                <a:gd name="connsiteY3" fmla="*/ 920750 h 1609068"/>
                <a:gd name="connsiteX4" fmla="*/ 1210 w 1083885"/>
                <a:gd name="connsiteY4" fmla="*/ 1606550 h 1609068"/>
                <a:gd name="connsiteX5" fmla="*/ 213935 w 1083885"/>
                <a:gd name="connsiteY5" fmla="*/ 1187450 h 1609068"/>
                <a:gd name="connsiteX0" fmla="*/ 1082675 w 1082675"/>
                <a:gd name="connsiteY0" fmla="*/ 0 h 1606550"/>
                <a:gd name="connsiteX1" fmla="*/ 1082675 w 1082675"/>
                <a:gd name="connsiteY1" fmla="*/ 409575 h 1606550"/>
                <a:gd name="connsiteX2" fmla="*/ 174625 w 1082675"/>
                <a:gd name="connsiteY2" fmla="*/ 784225 h 1606550"/>
                <a:gd name="connsiteX3" fmla="*/ 336550 w 1082675"/>
                <a:gd name="connsiteY3" fmla="*/ 920750 h 1606550"/>
                <a:gd name="connsiteX4" fmla="*/ 0 w 1082675"/>
                <a:gd name="connsiteY4" fmla="*/ 1606550 h 1606550"/>
                <a:gd name="connsiteX0" fmla="*/ 1082675 w 1082675"/>
                <a:gd name="connsiteY0" fmla="*/ 0 h 1631950"/>
                <a:gd name="connsiteX1" fmla="*/ 1082675 w 1082675"/>
                <a:gd name="connsiteY1" fmla="*/ 409575 h 1631950"/>
                <a:gd name="connsiteX2" fmla="*/ 174625 w 1082675"/>
                <a:gd name="connsiteY2" fmla="*/ 784225 h 1631950"/>
                <a:gd name="connsiteX3" fmla="*/ 336550 w 1082675"/>
                <a:gd name="connsiteY3" fmla="*/ 920750 h 1631950"/>
                <a:gd name="connsiteX4" fmla="*/ 0 w 1082675"/>
                <a:gd name="connsiteY4" fmla="*/ 1631950 h 1631950"/>
                <a:gd name="connsiteX0" fmla="*/ 1082910 w 1082910"/>
                <a:gd name="connsiteY0" fmla="*/ 0 h 1631950"/>
                <a:gd name="connsiteX1" fmla="*/ 1082910 w 1082910"/>
                <a:gd name="connsiteY1" fmla="*/ 409575 h 1631950"/>
                <a:gd name="connsiteX2" fmla="*/ 174860 w 1082910"/>
                <a:gd name="connsiteY2" fmla="*/ 784225 h 1631950"/>
                <a:gd name="connsiteX3" fmla="*/ 336785 w 1082910"/>
                <a:gd name="connsiteY3" fmla="*/ 920750 h 1631950"/>
                <a:gd name="connsiteX4" fmla="*/ 235 w 1082910"/>
                <a:gd name="connsiteY4" fmla="*/ 1631950 h 1631950"/>
                <a:gd name="connsiteX0" fmla="*/ 1083207 w 1083207"/>
                <a:gd name="connsiteY0" fmla="*/ 0 h 1631950"/>
                <a:gd name="connsiteX1" fmla="*/ 1083207 w 1083207"/>
                <a:gd name="connsiteY1" fmla="*/ 409575 h 1631950"/>
                <a:gd name="connsiteX2" fmla="*/ 175157 w 1083207"/>
                <a:gd name="connsiteY2" fmla="*/ 784225 h 1631950"/>
                <a:gd name="connsiteX3" fmla="*/ 337082 w 1083207"/>
                <a:gd name="connsiteY3" fmla="*/ 920750 h 1631950"/>
                <a:gd name="connsiteX4" fmla="*/ 532 w 1083207"/>
                <a:gd name="connsiteY4" fmla="*/ 1631950 h 1631950"/>
                <a:gd name="connsiteX0" fmla="*/ 1083366 w 1083366"/>
                <a:gd name="connsiteY0" fmla="*/ 0 h 1631950"/>
                <a:gd name="connsiteX1" fmla="*/ 1083366 w 1083366"/>
                <a:gd name="connsiteY1" fmla="*/ 409575 h 1631950"/>
                <a:gd name="connsiteX2" fmla="*/ 175316 w 1083366"/>
                <a:gd name="connsiteY2" fmla="*/ 784225 h 1631950"/>
                <a:gd name="connsiteX3" fmla="*/ 337241 w 1083366"/>
                <a:gd name="connsiteY3" fmla="*/ 920750 h 1631950"/>
                <a:gd name="connsiteX4" fmla="*/ 691 w 1083366"/>
                <a:gd name="connsiteY4" fmla="*/ 1631950 h 1631950"/>
                <a:gd name="connsiteX0" fmla="*/ 1083366 w 1083366"/>
                <a:gd name="connsiteY0" fmla="*/ 0 h 1631950"/>
                <a:gd name="connsiteX1" fmla="*/ 1083366 w 1083366"/>
                <a:gd name="connsiteY1" fmla="*/ 409575 h 1631950"/>
                <a:gd name="connsiteX2" fmla="*/ 175316 w 1083366"/>
                <a:gd name="connsiteY2" fmla="*/ 784225 h 1631950"/>
                <a:gd name="connsiteX3" fmla="*/ 337241 w 1083366"/>
                <a:gd name="connsiteY3" fmla="*/ 920750 h 1631950"/>
                <a:gd name="connsiteX4" fmla="*/ 691 w 1083366"/>
                <a:gd name="connsiteY4" fmla="*/ 1631950 h 1631950"/>
                <a:gd name="connsiteX0" fmla="*/ 1083366 w 1083366"/>
                <a:gd name="connsiteY0" fmla="*/ 0 h 1727200"/>
                <a:gd name="connsiteX1" fmla="*/ 1083366 w 1083366"/>
                <a:gd name="connsiteY1" fmla="*/ 504825 h 1727200"/>
                <a:gd name="connsiteX2" fmla="*/ 175316 w 1083366"/>
                <a:gd name="connsiteY2" fmla="*/ 879475 h 1727200"/>
                <a:gd name="connsiteX3" fmla="*/ 337241 w 1083366"/>
                <a:gd name="connsiteY3" fmla="*/ 1016000 h 1727200"/>
                <a:gd name="connsiteX4" fmla="*/ 691 w 1083366"/>
                <a:gd name="connsiteY4" fmla="*/ 1727200 h 1727200"/>
                <a:gd name="connsiteX0" fmla="*/ 1083366 w 1083366"/>
                <a:gd name="connsiteY0" fmla="*/ 0 h 1762125"/>
                <a:gd name="connsiteX1" fmla="*/ 1083366 w 1083366"/>
                <a:gd name="connsiteY1" fmla="*/ 539750 h 1762125"/>
                <a:gd name="connsiteX2" fmla="*/ 175316 w 1083366"/>
                <a:gd name="connsiteY2" fmla="*/ 914400 h 1762125"/>
                <a:gd name="connsiteX3" fmla="*/ 337241 w 1083366"/>
                <a:gd name="connsiteY3" fmla="*/ 1050925 h 1762125"/>
                <a:gd name="connsiteX4" fmla="*/ 691 w 1083366"/>
                <a:gd name="connsiteY4" fmla="*/ 1762125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366" h="1762125">
                  <a:moveTo>
                    <a:pt x="1083366" y="0"/>
                  </a:moveTo>
                  <a:lnTo>
                    <a:pt x="1083366" y="539750"/>
                  </a:lnTo>
                  <a:cubicBezTo>
                    <a:pt x="793383" y="546100"/>
                    <a:pt x="436724" y="650875"/>
                    <a:pt x="175316" y="914400"/>
                  </a:cubicBezTo>
                  <a:lnTo>
                    <a:pt x="337241" y="1050925"/>
                  </a:lnTo>
                  <a:cubicBezTo>
                    <a:pt x="112874" y="1216025"/>
                    <a:pt x="-10421" y="1597025"/>
                    <a:pt x="691" y="1762125"/>
                  </a:cubicBezTo>
                </a:path>
              </a:pathLst>
            </a:custGeom>
            <a:ln w="28575">
              <a:headEnd type="stealth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540000">
              <a:off x="3289113" y="1952718"/>
              <a:ext cx="1083366" cy="1762125"/>
            </a:xfrm>
            <a:custGeom>
              <a:avLst/>
              <a:gdLst>
                <a:gd name="connsiteX0" fmla="*/ 936625 w 936625"/>
                <a:gd name="connsiteY0" fmla="*/ 0 h 898525"/>
                <a:gd name="connsiteX1" fmla="*/ 936625 w 936625"/>
                <a:gd name="connsiteY1" fmla="*/ 403225 h 898525"/>
                <a:gd name="connsiteX2" fmla="*/ 0 w 936625"/>
                <a:gd name="connsiteY2" fmla="*/ 403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898525"/>
                <a:gd name="connsiteX1" fmla="*/ 936625 w 936625"/>
                <a:gd name="connsiteY1" fmla="*/ 403225 h 898525"/>
                <a:gd name="connsiteX2" fmla="*/ 28575 w 936625"/>
                <a:gd name="connsiteY2" fmla="*/ 784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898525"/>
                <a:gd name="connsiteX1" fmla="*/ 936625 w 936625"/>
                <a:gd name="connsiteY1" fmla="*/ 403225 h 898525"/>
                <a:gd name="connsiteX2" fmla="*/ 28575 w 936625"/>
                <a:gd name="connsiteY2" fmla="*/ 784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898525"/>
                <a:gd name="connsiteX1" fmla="*/ 936625 w 936625"/>
                <a:gd name="connsiteY1" fmla="*/ 403225 h 898525"/>
                <a:gd name="connsiteX2" fmla="*/ 28575 w 936625"/>
                <a:gd name="connsiteY2" fmla="*/ 784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898525"/>
                <a:gd name="connsiteX1" fmla="*/ 936625 w 936625"/>
                <a:gd name="connsiteY1" fmla="*/ 403225 h 898525"/>
                <a:gd name="connsiteX2" fmla="*/ 28575 w 936625"/>
                <a:gd name="connsiteY2" fmla="*/ 784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898525"/>
                <a:gd name="connsiteX1" fmla="*/ 936625 w 936625"/>
                <a:gd name="connsiteY1" fmla="*/ 409575 h 898525"/>
                <a:gd name="connsiteX2" fmla="*/ 28575 w 936625"/>
                <a:gd name="connsiteY2" fmla="*/ 784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898525"/>
                <a:gd name="connsiteX1" fmla="*/ 936625 w 936625"/>
                <a:gd name="connsiteY1" fmla="*/ 409575 h 898525"/>
                <a:gd name="connsiteX2" fmla="*/ 28575 w 936625"/>
                <a:gd name="connsiteY2" fmla="*/ 784225 h 898525"/>
                <a:gd name="connsiteX3" fmla="*/ 0 w 936625"/>
                <a:gd name="connsiteY3" fmla="*/ 898525 h 898525"/>
                <a:gd name="connsiteX4" fmla="*/ 117475 w 936625"/>
                <a:gd name="connsiteY4" fmla="*/ 898525 h 898525"/>
                <a:gd name="connsiteX5" fmla="*/ 120650 w 936625"/>
                <a:gd name="connsiteY5" fmla="*/ 898525 h 898525"/>
                <a:gd name="connsiteX0" fmla="*/ 936625 w 936625"/>
                <a:gd name="connsiteY0" fmla="*/ 0 h 1187450"/>
                <a:gd name="connsiteX1" fmla="*/ 936625 w 936625"/>
                <a:gd name="connsiteY1" fmla="*/ 409575 h 1187450"/>
                <a:gd name="connsiteX2" fmla="*/ 28575 w 936625"/>
                <a:gd name="connsiteY2" fmla="*/ 784225 h 1187450"/>
                <a:gd name="connsiteX3" fmla="*/ 0 w 936625"/>
                <a:gd name="connsiteY3" fmla="*/ 898525 h 1187450"/>
                <a:gd name="connsiteX4" fmla="*/ 117475 w 936625"/>
                <a:gd name="connsiteY4" fmla="*/ 898525 h 1187450"/>
                <a:gd name="connsiteX5" fmla="*/ 66675 w 936625"/>
                <a:gd name="connsiteY5" fmla="*/ 1187450 h 1187450"/>
                <a:gd name="connsiteX0" fmla="*/ 936625 w 936625"/>
                <a:gd name="connsiteY0" fmla="*/ 0 h 1187450"/>
                <a:gd name="connsiteX1" fmla="*/ 936625 w 936625"/>
                <a:gd name="connsiteY1" fmla="*/ 409575 h 1187450"/>
                <a:gd name="connsiteX2" fmla="*/ 28575 w 936625"/>
                <a:gd name="connsiteY2" fmla="*/ 784225 h 1187450"/>
                <a:gd name="connsiteX3" fmla="*/ 0 w 936625"/>
                <a:gd name="connsiteY3" fmla="*/ 898525 h 1187450"/>
                <a:gd name="connsiteX4" fmla="*/ 88900 w 936625"/>
                <a:gd name="connsiteY4" fmla="*/ 1069975 h 1187450"/>
                <a:gd name="connsiteX5" fmla="*/ 66675 w 936625"/>
                <a:gd name="connsiteY5" fmla="*/ 1187450 h 1187450"/>
                <a:gd name="connsiteX0" fmla="*/ 908050 w 908050"/>
                <a:gd name="connsiteY0" fmla="*/ 0 h 1187450"/>
                <a:gd name="connsiteX1" fmla="*/ 908050 w 908050"/>
                <a:gd name="connsiteY1" fmla="*/ 409575 h 1187450"/>
                <a:gd name="connsiteX2" fmla="*/ 0 w 908050"/>
                <a:gd name="connsiteY2" fmla="*/ 784225 h 1187450"/>
                <a:gd name="connsiteX3" fmla="*/ 161925 w 908050"/>
                <a:gd name="connsiteY3" fmla="*/ 920750 h 1187450"/>
                <a:gd name="connsiteX4" fmla="*/ 60325 w 908050"/>
                <a:gd name="connsiteY4" fmla="*/ 1069975 h 1187450"/>
                <a:gd name="connsiteX5" fmla="*/ 38100 w 908050"/>
                <a:gd name="connsiteY5" fmla="*/ 1187450 h 1187450"/>
                <a:gd name="connsiteX0" fmla="*/ 1083885 w 1083885"/>
                <a:gd name="connsiteY0" fmla="*/ 0 h 1609068"/>
                <a:gd name="connsiteX1" fmla="*/ 1083885 w 1083885"/>
                <a:gd name="connsiteY1" fmla="*/ 409575 h 1609068"/>
                <a:gd name="connsiteX2" fmla="*/ 175835 w 1083885"/>
                <a:gd name="connsiteY2" fmla="*/ 784225 h 1609068"/>
                <a:gd name="connsiteX3" fmla="*/ 337760 w 1083885"/>
                <a:gd name="connsiteY3" fmla="*/ 920750 h 1609068"/>
                <a:gd name="connsiteX4" fmla="*/ 1210 w 1083885"/>
                <a:gd name="connsiteY4" fmla="*/ 1606550 h 1609068"/>
                <a:gd name="connsiteX5" fmla="*/ 213935 w 1083885"/>
                <a:gd name="connsiteY5" fmla="*/ 1187450 h 1609068"/>
                <a:gd name="connsiteX0" fmla="*/ 1082675 w 1082675"/>
                <a:gd name="connsiteY0" fmla="*/ 0 h 1606550"/>
                <a:gd name="connsiteX1" fmla="*/ 1082675 w 1082675"/>
                <a:gd name="connsiteY1" fmla="*/ 409575 h 1606550"/>
                <a:gd name="connsiteX2" fmla="*/ 174625 w 1082675"/>
                <a:gd name="connsiteY2" fmla="*/ 784225 h 1606550"/>
                <a:gd name="connsiteX3" fmla="*/ 336550 w 1082675"/>
                <a:gd name="connsiteY3" fmla="*/ 920750 h 1606550"/>
                <a:gd name="connsiteX4" fmla="*/ 0 w 1082675"/>
                <a:gd name="connsiteY4" fmla="*/ 1606550 h 1606550"/>
                <a:gd name="connsiteX0" fmla="*/ 1082675 w 1082675"/>
                <a:gd name="connsiteY0" fmla="*/ 0 h 1631950"/>
                <a:gd name="connsiteX1" fmla="*/ 1082675 w 1082675"/>
                <a:gd name="connsiteY1" fmla="*/ 409575 h 1631950"/>
                <a:gd name="connsiteX2" fmla="*/ 174625 w 1082675"/>
                <a:gd name="connsiteY2" fmla="*/ 784225 h 1631950"/>
                <a:gd name="connsiteX3" fmla="*/ 336550 w 1082675"/>
                <a:gd name="connsiteY3" fmla="*/ 920750 h 1631950"/>
                <a:gd name="connsiteX4" fmla="*/ 0 w 1082675"/>
                <a:gd name="connsiteY4" fmla="*/ 1631950 h 1631950"/>
                <a:gd name="connsiteX0" fmla="*/ 1082910 w 1082910"/>
                <a:gd name="connsiteY0" fmla="*/ 0 h 1631950"/>
                <a:gd name="connsiteX1" fmla="*/ 1082910 w 1082910"/>
                <a:gd name="connsiteY1" fmla="*/ 409575 h 1631950"/>
                <a:gd name="connsiteX2" fmla="*/ 174860 w 1082910"/>
                <a:gd name="connsiteY2" fmla="*/ 784225 h 1631950"/>
                <a:gd name="connsiteX3" fmla="*/ 336785 w 1082910"/>
                <a:gd name="connsiteY3" fmla="*/ 920750 h 1631950"/>
                <a:gd name="connsiteX4" fmla="*/ 235 w 1082910"/>
                <a:gd name="connsiteY4" fmla="*/ 1631950 h 1631950"/>
                <a:gd name="connsiteX0" fmla="*/ 1083207 w 1083207"/>
                <a:gd name="connsiteY0" fmla="*/ 0 h 1631950"/>
                <a:gd name="connsiteX1" fmla="*/ 1083207 w 1083207"/>
                <a:gd name="connsiteY1" fmla="*/ 409575 h 1631950"/>
                <a:gd name="connsiteX2" fmla="*/ 175157 w 1083207"/>
                <a:gd name="connsiteY2" fmla="*/ 784225 h 1631950"/>
                <a:gd name="connsiteX3" fmla="*/ 337082 w 1083207"/>
                <a:gd name="connsiteY3" fmla="*/ 920750 h 1631950"/>
                <a:gd name="connsiteX4" fmla="*/ 532 w 1083207"/>
                <a:gd name="connsiteY4" fmla="*/ 1631950 h 1631950"/>
                <a:gd name="connsiteX0" fmla="*/ 1083366 w 1083366"/>
                <a:gd name="connsiteY0" fmla="*/ 0 h 1631950"/>
                <a:gd name="connsiteX1" fmla="*/ 1083366 w 1083366"/>
                <a:gd name="connsiteY1" fmla="*/ 409575 h 1631950"/>
                <a:gd name="connsiteX2" fmla="*/ 175316 w 1083366"/>
                <a:gd name="connsiteY2" fmla="*/ 784225 h 1631950"/>
                <a:gd name="connsiteX3" fmla="*/ 337241 w 1083366"/>
                <a:gd name="connsiteY3" fmla="*/ 920750 h 1631950"/>
                <a:gd name="connsiteX4" fmla="*/ 691 w 1083366"/>
                <a:gd name="connsiteY4" fmla="*/ 1631950 h 1631950"/>
                <a:gd name="connsiteX0" fmla="*/ 1083366 w 1083366"/>
                <a:gd name="connsiteY0" fmla="*/ 0 h 1631950"/>
                <a:gd name="connsiteX1" fmla="*/ 1083366 w 1083366"/>
                <a:gd name="connsiteY1" fmla="*/ 409575 h 1631950"/>
                <a:gd name="connsiteX2" fmla="*/ 175316 w 1083366"/>
                <a:gd name="connsiteY2" fmla="*/ 784225 h 1631950"/>
                <a:gd name="connsiteX3" fmla="*/ 337241 w 1083366"/>
                <a:gd name="connsiteY3" fmla="*/ 920750 h 1631950"/>
                <a:gd name="connsiteX4" fmla="*/ 691 w 1083366"/>
                <a:gd name="connsiteY4" fmla="*/ 1631950 h 1631950"/>
                <a:gd name="connsiteX0" fmla="*/ 1083366 w 1083366"/>
                <a:gd name="connsiteY0" fmla="*/ 0 h 1727200"/>
                <a:gd name="connsiteX1" fmla="*/ 1083366 w 1083366"/>
                <a:gd name="connsiteY1" fmla="*/ 504825 h 1727200"/>
                <a:gd name="connsiteX2" fmla="*/ 175316 w 1083366"/>
                <a:gd name="connsiteY2" fmla="*/ 879475 h 1727200"/>
                <a:gd name="connsiteX3" fmla="*/ 337241 w 1083366"/>
                <a:gd name="connsiteY3" fmla="*/ 1016000 h 1727200"/>
                <a:gd name="connsiteX4" fmla="*/ 691 w 1083366"/>
                <a:gd name="connsiteY4" fmla="*/ 1727200 h 1727200"/>
                <a:gd name="connsiteX0" fmla="*/ 1083366 w 1083366"/>
                <a:gd name="connsiteY0" fmla="*/ 0 h 1762125"/>
                <a:gd name="connsiteX1" fmla="*/ 1083366 w 1083366"/>
                <a:gd name="connsiteY1" fmla="*/ 539750 h 1762125"/>
                <a:gd name="connsiteX2" fmla="*/ 175316 w 1083366"/>
                <a:gd name="connsiteY2" fmla="*/ 914400 h 1762125"/>
                <a:gd name="connsiteX3" fmla="*/ 337241 w 1083366"/>
                <a:gd name="connsiteY3" fmla="*/ 1050925 h 1762125"/>
                <a:gd name="connsiteX4" fmla="*/ 691 w 1083366"/>
                <a:gd name="connsiteY4" fmla="*/ 1762125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366" h="1762125">
                  <a:moveTo>
                    <a:pt x="1083366" y="0"/>
                  </a:moveTo>
                  <a:lnTo>
                    <a:pt x="1083366" y="539750"/>
                  </a:lnTo>
                  <a:cubicBezTo>
                    <a:pt x="793383" y="546100"/>
                    <a:pt x="436724" y="650875"/>
                    <a:pt x="175316" y="914400"/>
                  </a:cubicBezTo>
                  <a:lnTo>
                    <a:pt x="337241" y="1050925"/>
                  </a:lnTo>
                  <a:cubicBezTo>
                    <a:pt x="112874" y="1216025"/>
                    <a:pt x="-10421" y="1597025"/>
                    <a:pt x="691" y="1762125"/>
                  </a:cubicBezTo>
                </a:path>
              </a:pathLst>
            </a:custGeom>
            <a:ln w="28575">
              <a:headEnd type="stealth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 flipH="1">
            <a:off x="6213955" y="1290749"/>
            <a:ext cx="207871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800">
              <a:defRPr/>
            </a:pPr>
            <a:r>
              <a:rPr lang="en-IN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Profile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258054" y="1548280"/>
            <a:ext cx="2846823" cy="230832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en-US" sz="900">
              <a:solidFill>
                <a:srgbClr val="43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99786" y="3808646"/>
            <a:ext cx="1048685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685800">
              <a:defRPr/>
            </a:pPr>
            <a:r>
              <a:rPr lang="en-IN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204396" y="4070754"/>
            <a:ext cx="2673401" cy="507831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sz="9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your educational background, what degree/school/country/certifications do you have?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85151" y="2090841"/>
            <a:ext cx="139814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685800">
              <a:defRPr/>
            </a:pPr>
            <a:r>
              <a:rPr lang="en-IN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Achievements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885151" y="2357242"/>
            <a:ext cx="2047275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sz="9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you most proud of? Personally, professionally or both!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237516" y="1917412"/>
            <a:ext cx="2047274" cy="770475"/>
            <a:chOff x="1625067" y="1727772"/>
            <a:chExt cx="2544176" cy="957479"/>
          </a:xfrm>
        </p:grpSpPr>
        <p:sp>
          <p:nvSpPr>
            <p:cNvPr id="36" name="TextBox 35"/>
            <p:cNvSpPr txBox="1"/>
            <p:nvPr/>
          </p:nvSpPr>
          <p:spPr>
            <a:xfrm flipH="1">
              <a:off x="1663271" y="1727772"/>
              <a:ext cx="2505972" cy="3824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685800">
                <a:defRPr/>
              </a:pPr>
              <a:r>
                <a:rPr lang="en-IN" sz="14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Meaningful Quote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25067" y="2054163"/>
              <a:ext cx="2544176" cy="631088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685800">
                <a:defRPr/>
              </a:pPr>
              <a:r>
                <a:rPr lang="en-US" sz="900" dirty="0">
                  <a:solidFill>
                    <a:srgbClr val="4343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a quote that’s meaningful to you – it could be from anyone or anywhere!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057604" y="5060396"/>
            <a:ext cx="2047274" cy="639722"/>
            <a:chOff x="7504386" y="5571923"/>
            <a:chExt cx="2544176" cy="794992"/>
          </a:xfrm>
        </p:grpSpPr>
        <p:sp>
          <p:nvSpPr>
            <p:cNvPr id="39" name="TextBox 38"/>
            <p:cNvSpPr txBox="1"/>
            <p:nvPr/>
          </p:nvSpPr>
          <p:spPr>
            <a:xfrm flipH="1">
              <a:off x="7504386" y="5571923"/>
              <a:ext cx="1153809" cy="38247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685800">
                <a:defRPr/>
              </a:pPr>
              <a:r>
                <a:rPr lang="en-IN" sz="14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 Fact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504386" y="5907941"/>
              <a:ext cx="2544176" cy="458974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r>
                <a:rPr lang="en-US" sz="900" dirty="0">
                  <a:solidFill>
                    <a:srgbClr val="4343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</a:t>
              </a:r>
              <a:r>
                <a:rPr lang="en-US" sz="900" b="1" i="1" dirty="0">
                  <a:solidFill>
                    <a:srgbClr val="4343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wasn’t</a:t>
              </a:r>
              <a:r>
                <a:rPr lang="en-US" sz="900" i="1" dirty="0">
                  <a:solidFill>
                    <a:srgbClr val="4343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dirty="0">
                  <a:solidFill>
                    <a:srgbClr val="4343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your resume? Tell us a little known fact. 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 flipH="1">
            <a:off x="4017261" y="5060396"/>
            <a:ext cx="889987" cy="30777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defTabSz="685800">
              <a:defRPr/>
            </a:pPr>
            <a:r>
              <a:rPr lang="en-IN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Hobbies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859974" y="5330791"/>
            <a:ext cx="2047274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>
              <a:defRPr/>
            </a:pPr>
            <a:r>
              <a:rPr lang="en-US" sz="9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Showcase your personality, what do you like to do outside of work?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24357" y="3699451"/>
            <a:ext cx="1824538" cy="30777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defTabSz="685800">
              <a:defRPr/>
            </a:pPr>
            <a:r>
              <a:rPr lang="en-IN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&amp; Languages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D5DC986-8083-454F-9C33-25E6B774D339}"/>
              </a:ext>
            </a:extLst>
          </p:cNvPr>
          <p:cNvGrpSpPr>
            <a:grpSpLocks noChangeAspect="1"/>
          </p:cNvGrpSpPr>
          <p:nvPr/>
        </p:nvGrpSpPr>
        <p:grpSpPr>
          <a:xfrm>
            <a:off x="3789369" y="5037001"/>
            <a:ext cx="299641" cy="283766"/>
            <a:chOff x="4899025" y="2293938"/>
            <a:chExt cx="1198563" cy="1135062"/>
          </a:xfrm>
        </p:grpSpPr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01FEC497-DBF7-41E5-8244-8A5F7BBD0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463" y="3157538"/>
              <a:ext cx="336550" cy="168275"/>
            </a:xfrm>
            <a:custGeom>
              <a:avLst/>
              <a:gdLst>
                <a:gd name="T0" fmla="*/ 149 w 312"/>
                <a:gd name="T1" fmla="*/ 156 h 156"/>
                <a:gd name="T2" fmla="*/ 309 w 312"/>
                <a:gd name="T3" fmla="*/ 28 h 156"/>
                <a:gd name="T4" fmla="*/ 296 w 312"/>
                <a:gd name="T5" fmla="*/ 3 h 156"/>
                <a:gd name="T6" fmla="*/ 271 w 312"/>
                <a:gd name="T7" fmla="*/ 17 h 156"/>
                <a:gd name="T8" fmla="*/ 149 w 312"/>
                <a:gd name="T9" fmla="*/ 116 h 156"/>
                <a:gd name="T10" fmla="*/ 42 w 312"/>
                <a:gd name="T11" fmla="*/ 26 h 156"/>
                <a:gd name="T12" fmla="*/ 18 w 312"/>
                <a:gd name="T13" fmla="*/ 11 h 156"/>
                <a:gd name="T14" fmla="*/ 2 w 312"/>
                <a:gd name="T15" fmla="*/ 34 h 156"/>
                <a:gd name="T16" fmla="*/ 149 w 312"/>
                <a:gd name="T17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2" h="156">
                  <a:moveTo>
                    <a:pt x="149" y="156"/>
                  </a:moveTo>
                  <a:cubicBezTo>
                    <a:pt x="244" y="156"/>
                    <a:pt x="295" y="73"/>
                    <a:pt x="309" y="28"/>
                  </a:cubicBezTo>
                  <a:cubicBezTo>
                    <a:pt x="312" y="18"/>
                    <a:pt x="306" y="7"/>
                    <a:pt x="296" y="3"/>
                  </a:cubicBezTo>
                  <a:cubicBezTo>
                    <a:pt x="285" y="0"/>
                    <a:pt x="274" y="6"/>
                    <a:pt x="271" y="17"/>
                  </a:cubicBezTo>
                  <a:cubicBezTo>
                    <a:pt x="271" y="18"/>
                    <a:pt x="239" y="116"/>
                    <a:pt x="149" y="116"/>
                  </a:cubicBezTo>
                  <a:cubicBezTo>
                    <a:pt x="62" y="116"/>
                    <a:pt x="42" y="30"/>
                    <a:pt x="42" y="26"/>
                  </a:cubicBezTo>
                  <a:cubicBezTo>
                    <a:pt x="39" y="16"/>
                    <a:pt x="29" y="9"/>
                    <a:pt x="18" y="11"/>
                  </a:cubicBezTo>
                  <a:cubicBezTo>
                    <a:pt x="7" y="13"/>
                    <a:pt x="0" y="24"/>
                    <a:pt x="2" y="34"/>
                  </a:cubicBezTo>
                  <a:cubicBezTo>
                    <a:pt x="11" y="77"/>
                    <a:pt x="53" y="156"/>
                    <a:pt x="149" y="156"/>
                  </a:cubicBez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03CFD96B-B219-4029-9357-16A60000C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1738" y="2921000"/>
              <a:ext cx="153988" cy="76200"/>
            </a:xfrm>
            <a:custGeom>
              <a:avLst/>
              <a:gdLst>
                <a:gd name="T0" fmla="*/ 122 w 144"/>
                <a:gd name="T1" fmla="*/ 69 h 71"/>
                <a:gd name="T2" fmla="*/ 137 w 144"/>
                <a:gd name="T3" fmla="*/ 62 h 71"/>
                <a:gd name="T4" fmla="*/ 135 w 144"/>
                <a:gd name="T5" fmla="*/ 34 h 71"/>
                <a:gd name="T6" fmla="*/ 77 w 144"/>
                <a:gd name="T7" fmla="*/ 6 h 71"/>
                <a:gd name="T8" fmla="*/ 8 w 144"/>
                <a:gd name="T9" fmla="*/ 35 h 71"/>
                <a:gd name="T10" fmla="*/ 8 w 144"/>
                <a:gd name="T11" fmla="*/ 63 h 71"/>
                <a:gd name="T12" fmla="*/ 36 w 144"/>
                <a:gd name="T13" fmla="*/ 64 h 71"/>
                <a:gd name="T14" fmla="*/ 71 w 144"/>
                <a:gd name="T15" fmla="*/ 45 h 71"/>
                <a:gd name="T16" fmla="*/ 109 w 144"/>
                <a:gd name="T17" fmla="*/ 65 h 71"/>
                <a:gd name="T18" fmla="*/ 122 w 144"/>
                <a:gd name="T19" fmla="*/ 6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71">
                  <a:moveTo>
                    <a:pt x="122" y="69"/>
                  </a:moveTo>
                  <a:cubicBezTo>
                    <a:pt x="128" y="69"/>
                    <a:pt x="133" y="67"/>
                    <a:pt x="137" y="62"/>
                  </a:cubicBezTo>
                  <a:cubicBezTo>
                    <a:pt x="144" y="54"/>
                    <a:pt x="143" y="41"/>
                    <a:pt x="135" y="34"/>
                  </a:cubicBezTo>
                  <a:cubicBezTo>
                    <a:pt x="132" y="32"/>
                    <a:pt x="106" y="10"/>
                    <a:pt x="77" y="6"/>
                  </a:cubicBezTo>
                  <a:cubicBezTo>
                    <a:pt x="44" y="0"/>
                    <a:pt x="11" y="32"/>
                    <a:pt x="8" y="35"/>
                  </a:cubicBezTo>
                  <a:cubicBezTo>
                    <a:pt x="0" y="43"/>
                    <a:pt x="0" y="56"/>
                    <a:pt x="8" y="63"/>
                  </a:cubicBezTo>
                  <a:cubicBezTo>
                    <a:pt x="16" y="71"/>
                    <a:pt x="28" y="71"/>
                    <a:pt x="36" y="64"/>
                  </a:cubicBezTo>
                  <a:cubicBezTo>
                    <a:pt x="45" y="55"/>
                    <a:pt x="62" y="44"/>
                    <a:pt x="71" y="45"/>
                  </a:cubicBezTo>
                  <a:cubicBezTo>
                    <a:pt x="86" y="48"/>
                    <a:pt x="104" y="60"/>
                    <a:pt x="109" y="65"/>
                  </a:cubicBezTo>
                  <a:cubicBezTo>
                    <a:pt x="113" y="68"/>
                    <a:pt x="117" y="69"/>
                    <a:pt x="122" y="69"/>
                  </a:cubicBez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AC9DBE43-C72C-42CD-B727-780193993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225" y="2921000"/>
              <a:ext cx="155575" cy="76200"/>
            </a:xfrm>
            <a:custGeom>
              <a:avLst/>
              <a:gdLst>
                <a:gd name="T0" fmla="*/ 109 w 144"/>
                <a:gd name="T1" fmla="*/ 65 h 71"/>
                <a:gd name="T2" fmla="*/ 122 w 144"/>
                <a:gd name="T3" fmla="*/ 69 h 71"/>
                <a:gd name="T4" fmla="*/ 137 w 144"/>
                <a:gd name="T5" fmla="*/ 62 h 71"/>
                <a:gd name="T6" fmla="*/ 135 w 144"/>
                <a:gd name="T7" fmla="*/ 34 h 71"/>
                <a:gd name="T8" fmla="*/ 77 w 144"/>
                <a:gd name="T9" fmla="*/ 6 h 71"/>
                <a:gd name="T10" fmla="*/ 8 w 144"/>
                <a:gd name="T11" fmla="*/ 35 h 71"/>
                <a:gd name="T12" fmla="*/ 8 w 144"/>
                <a:gd name="T13" fmla="*/ 63 h 71"/>
                <a:gd name="T14" fmla="*/ 36 w 144"/>
                <a:gd name="T15" fmla="*/ 64 h 71"/>
                <a:gd name="T16" fmla="*/ 71 w 144"/>
                <a:gd name="T17" fmla="*/ 45 h 71"/>
                <a:gd name="T18" fmla="*/ 109 w 144"/>
                <a:gd name="T19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71">
                  <a:moveTo>
                    <a:pt x="109" y="65"/>
                  </a:moveTo>
                  <a:cubicBezTo>
                    <a:pt x="113" y="68"/>
                    <a:pt x="117" y="69"/>
                    <a:pt x="122" y="69"/>
                  </a:cubicBezTo>
                  <a:cubicBezTo>
                    <a:pt x="128" y="69"/>
                    <a:pt x="133" y="67"/>
                    <a:pt x="137" y="62"/>
                  </a:cubicBezTo>
                  <a:cubicBezTo>
                    <a:pt x="144" y="54"/>
                    <a:pt x="143" y="41"/>
                    <a:pt x="135" y="34"/>
                  </a:cubicBezTo>
                  <a:cubicBezTo>
                    <a:pt x="132" y="32"/>
                    <a:pt x="106" y="10"/>
                    <a:pt x="77" y="6"/>
                  </a:cubicBezTo>
                  <a:cubicBezTo>
                    <a:pt x="44" y="0"/>
                    <a:pt x="11" y="32"/>
                    <a:pt x="8" y="35"/>
                  </a:cubicBezTo>
                  <a:cubicBezTo>
                    <a:pt x="0" y="43"/>
                    <a:pt x="0" y="56"/>
                    <a:pt x="8" y="63"/>
                  </a:cubicBezTo>
                  <a:cubicBezTo>
                    <a:pt x="16" y="71"/>
                    <a:pt x="28" y="71"/>
                    <a:pt x="36" y="64"/>
                  </a:cubicBezTo>
                  <a:cubicBezTo>
                    <a:pt x="45" y="55"/>
                    <a:pt x="62" y="44"/>
                    <a:pt x="71" y="45"/>
                  </a:cubicBezTo>
                  <a:cubicBezTo>
                    <a:pt x="86" y="48"/>
                    <a:pt x="104" y="60"/>
                    <a:pt x="109" y="65"/>
                  </a:cubicBez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EB95CE70-D76B-4835-AC0E-477D8D1669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9025" y="2293938"/>
              <a:ext cx="1198563" cy="1135062"/>
            </a:xfrm>
            <a:custGeom>
              <a:avLst/>
              <a:gdLst>
                <a:gd name="T0" fmla="*/ 1103 w 1111"/>
                <a:gd name="T1" fmla="*/ 203 h 1049"/>
                <a:gd name="T2" fmla="*/ 823 w 1111"/>
                <a:gd name="T3" fmla="*/ 39 h 1049"/>
                <a:gd name="T4" fmla="*/ 481 w 1111"/>
                <a:gd name="T5" fmla="*/ 44 h 1049"/>
                <a:gd name="T6" fmla="*/ 466 w 1111"/>
                <a:gd name="T7" fmla="*/ 59 h 1049"/>
                <a:gd name="T8" fmla="*/ 449 w 1111"/>
                <a:gd name="T9" fmla="*/ 400 h 1049"/>
                <a:gd name="T10" fmla="*/ 342 w 1111"/>
                <a:gd name="T11" fmla="*/ 386 h 1049"/>
                <a:gd name="T12" fmla="*/ 11 w 1111"/>
                <a:gd name="T13" fmla="*/ 476 h 1049"/>
                <a:gd name="T14" fmla="*/ 0 w 1111"/>
                <a:gd name="T15" fmla="*/ 494 h 1049"/>
                <a:gd name="T16" fmla="*/ 96 w 1111"/>
                <a:gd name="T17" fmla="*/ 883 h 1049"/>
                <a:gd name="T18" fmla="*/ 332 w 1111"/>
                <a:gd name="T19" fmla="*/ 1049 h 1049"/>
                <a:gd name="T20" fmla="*/ 511 w 1111"/>
                <a:gd name="T21" fmla="*/ 962 h 1049"/>
                <a:gd name="T22" fmla="*/ 510 w 1111"/>
                <a:gd name="T23" fmla="*/ 934 h 1049"/>
                <a:gd name="T24" fmla="*/ 481 w 1111"/>
                <a:gd name="T25" fmla="*/ 935 h 1049"/>
                <a:gd name="T26" fmla="*/ 332 w 1111"/>
                <a:gd name="T27" fmla="*/ 1009 h 1049"/>
                <a:gd name="T28" fmla="*/ 41 w 1111"/>
                <a:gd name="T29" fmla="*/ 506 h 1049"/>
                <a:gd name="T30" fmla="*/ 341 w 1111"/>
                <a:gd name="T31" fmla="*/ 426 h 1049"/>
                <a:gd name="T32" fmla="*/ 624 w 1111"/>
                <a:gd name="T33" fmla="*/ 506 h 1049"/>
                <a:gd name="T34" fmla="*/ 537 w 1111"/>
                <a:gd name="T35" fmla="*/ 857 h 1049"/>
                <a:gd name="T36" fmla="*/ 545 w 1111"/>
                <a:gd name="T37" fmla="*/ 884 h 1049"/>
                <a:gd name="T38" fmla="*/ 572 w 1111"/>
                <a:gd name="T39" fmla="*/ 877 h 1049"/>
                <a:gd name="T40" fmla="*/ 645 w 1111"/>
                <a:gd name="T41" fmla="*/ 677 h 1049"/>
                <a:gd name="T42" fmla="*/ 650 w 1111"/>
                <a:gd name="T43" fmla="*/ 679 h 1049"/>
                <a:gd name="T44" fmla="*/ 701 w 1111"/>
                <a:gd name="T45" fmla="*/ 685 h 1049"/>
                <a:gd name="T46" fmla="*/ 920 w 1111"/>
                <a:gd name="T47" fmla="*/ 576 h 1049"/>
                <a:gd name="T48" fmla="*/ 1109 w 1111"/>
                <a:gd name="T49" fmla="*/ 223 h 1049"/>
                <a:gd name="T50" fmla="*/ 1103 w 1111"/>
                <a:gd name="T51" fmla="*/ 203 h 1049"/>
                <a:gd name="T52" fmla="*/ 660 w 1111"/>
                <a:gd name="T53" fmla="*/ 640 h 1049"/>
                <a:gd name="T54" fmla="*/ 651 w 1111"/>
                <a:gd name="T55" fmla="*/ 640 h 1049"/>
                <a:gd name="T56" fmla="*/ 664 w 1111"/>
                <a:gd name="T57" fmla="*/ 494 h 1049"/>
                <a:gd name="T58" fmla="*/ 654 w 1111"/>
                <a:gd name="T59" fmla="*/ 476 h 1049"/>
                <a:gd name="T60" fmla="*/ 621 w 1111"/>
                <a:gd name="T61" fmla="*/ 460 h 1049"/>
                <a:gd name="T62" fmla="*/ 723 w 1111"/>
                <a:gd name="T63" fmla="*/ 437 h 1049"/>
                <a:gd name="T64" fmla="*/ 805 w 1111"/>
                <a:gd name="T65" fmla="*/ 550 h 1049"/>
                <a:gd name="T66" fmla="*/ 824 w 1111"/>
                <a:gd name="T67" fmla="*/ 571 h 1049"/>
                <a:gd name="T68" fmla="*/ 825 w 1111"/>
                <a:gd name="T69" fmla="*/ 571 h 1049"/>
                <a:gd name="T70" fmla="*/ 845 w 1111"/>
                <a:gd name="T71" fmla="*/ 552 h 1049"/>
                <a:gd name="T72" fmla="*/ 733 w 1111"/>
                <a:gd name="T73" fmla="*/ 398 h 1049"/>
                <a:gd name="T74" fmla="*/ 587 w 1111"/>
                <a:gd name="T75" fmla="*/ 436 h 1049"/>
                <a:gd name="T76" fmla="*/ 582 w 1111"/>
                <a:gd name="T77" fmla="*/ 443 h 1049"/>
                <a:gd name="T78" fmla="*/ 492 w 1111"/>
                <a:gd name="T79" fmla="*/ 411 h 1049"/>
                <a:gd name="T80" fmla="*/ 491 w 1111"/>
                <a:gd name="T81" fmla="*/ 409 h 1049"/>
                <a:gd name="T82" fmla="*/ 502 w 1111"/>
                <a:gd name="T83" fmla="*/ 81 h 1049"/>
                <a:gd name="T84" fmla="*/ 813 w 1111"/>
                <a:gd name="T85" fmla="*/ 78 h 1049"/>
                <a:gd name="T86" fmla="*/ 1067 w 1111"/>
                <a:gd name="T87" fmla="*/ 225 h 1049"/>
                <a:gd name="T88" fmla="*/ 660 w 1111"/>
                <a:gd name="T89" fmla="*/ 64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11" h="1049">
                  <a:moveTo>
                    <a:pt x="1103" y="203"/>
                  </a:moveTo>
                  <a:cubicBezTo>
                    <a:pt x="1098" y="198"/>
                    <a:pt x="969" y="78"/>
                    <a:pt x="823" y="39"/>
                  </a:cubicBezTo>
                  <a:cubicBezTo>
                    <a:pt x="678" y="0"/>
                    <a:pt x="489" y="42"/>
                    <a:pt x="481" y="44"/>
                  </a:cubicBezTo>
                  <a:cubicBezTo>
                    <a:pt x="474" y="46"/>
                    <a:pt x="468" y="52"/>
                    <a:pt x="466" y="59"/>
                  </a:cubicBezTo>
                  <a:cubicBezTo>
                    <a:pt x="437" y="177"/>
                    <a:pt x="431" y="297"/>
                    <a:pt x="449" y="400"/>
                  </a:cubicBezTo>
                  <a:cubicBezTo>
                    <a:pt x="414" y="392"/>
                    <a:pt x="378" y="387"/>
                    <a:pt x="342" y="386"/>
                  </a:cubicBezTo>
                  <a:cubicBezTo>
                    <a:pt x="191" y="384"/>
                    <a:pt x="18" y="472"/>
                    <a:pt x="11" y="476"/>
                  </a:cubicBezTo>
                  <a:cubicBezTo>
                    <a:pt x="4" y="479"/>
                    <a:pt x="0" y="486"/>
                    <a:pt x="0" y="494"/>
                  </a:cubicBezTo>
                  <a:cubicBezTo>
                    <a:pt x="2" y="641"/>
                    <a:pt x="36" y="779"/>
                    <a:pt x="96" y="883"/>
                  </a:cubicBezTo>
                  <a:cubicBezTo>
                    <a:pt x="158" y="990"/>
                    <a:pt x="242" y="1049"/>
                    <a:pt x="332" y="1049"/>
                  </a:cubicBezTo>
                  <a:cubicBezTo>
                    <a:pt x="396" y="1049"/>
                    <a:pt x="458" y="1019"/>
                    <a:pt x="511" y="962"/>
                  </a:cubicBezTo>
                  <a:cubicBezTo>
                    <a:pt x="518" y="954"/>
                    <a:pt x="518" y="941"/>
                    <a:pt x="510" y="934"/>
                  </a:cubicBezTo>
                  <a:cubicBezTo>
                    <a:pt x="501" y="926"/>
                    <a:pt x="489" y="927"/>
                    <a:pt x="481" y="935"/>
                  </a:cubicBezTo>
                  <a:cubicBezTo>
                    <a:pt x="436" y="984"/>
                    <a:pt x="384" y="1009"/>
                    <a:pt x="332" y="1009"/>
                  </a:cubicBezTo>
                  <a:cubicBezTo>
                    <a:pt x="176" y="1009"/>
                    <a:pt x="47" y="785"/>
                    <a:pt x="41" y="506"/>
                  </a:cubicBezTo>
                  <a:cubicBezTo>
                    <a:pt x="81" y="487"/>
                    <a:pt x="222" y="425"/>
                    <a:pt x="341" y="426"/>
                  </a:cubicBezTo>
                  <a:cubicBezTo>
                    <a:pt x="460" y="428"/>
                    <a:pt x="587" y="487"/>
                    <a:pt x="624" y="506"/>
                  </a:cubicBezTo>
                  <a:cubicBezTo>
                    <a:pt x="621" y="638"/>
                    <a:pt x="590" y="763"/>
                    <a:pt x="537" y="857"/>
                  </a:cubicBezTo>
                  <a:cubicBezTo>
                    <a:pt x="532" y="867"/>
                    <a:pt x="535" y="879"/>
                    <a:pt x="545" y="884"/>
                  </a:cubicBezTo>
                  <a:cubicBezTo>
                    <a:pt x="554" y="890"/>
                    <a:pt x="566" y="886"/>
                    <a:pt x="572" y="877"/>
                  </a:cubicBezTo>
                  <a:cubicBezTo>
                    <a:pt x="604" y="819"/>
                    <a:pt x="629" y="751"/>
                    <a:pt x="645" y="677"/>
                  </a:cubicBezTo>
                  <a:cubicBezTo>
                    <a:pt x="646" y="678"/>
                    <a:pt x="648" y="679"/>
                    <a:pt x="650" y="679"/>
                  </a:cubicBezTo>
                  <a:cubicBezTo>
                    <a:pt x="667" y="683"/>
                    <a:pt x="684" y="685"/>
                    <a:pt x="701" y="685"/>
                  </a:cubicBezTo>
                  <a:cubicBezTo>
                    <a:pt x="774" y="685"/>
                    <a:pt x="850" y="648"/>
                    <a:pt x="920" y="576"/>
                  </a:cubicBezTo>
                  <a:cubicBezTo>
                    <a:pt x="1004" y="490"/>
                    <a:pt x="1071" y="365"/>
                    <a:pt x="1109" y="223"/>
                  </a:cubicBezTo>
                  <a:cubicBezTo>
                    <a:pt x="1111" y="216"/>
                    <a:pt x="1109" y="208"/>
                    <a:pt x="1103" y="203"/>
                  </a:cubicBezTo>
                  <a:close/>
                  <a:moveTo>
                    <a:pt x="660" y="640"/>
                  </a:moveTo>
                  <a:cubicBezTo>
                    <a:pt x="657" y="640"/>
                    <a:pt x="654" y="640"/>
                    <a:pt x="651" y="640"/>
                  </a:cubicBezTo>
                  <a:cubicBezTo>
                    <a:pt x="659" y="593"/>
                    <a:pt x="664" y="544"/>
                    <a:pt x="664" y="494"/>
                  </a:cubicBezTo>
                  <a:cubicBezTo>
                    <a:pt x="664" y="487"/>
                    <a:pt x="660" y="480"/>
                    <a:pt x="654" y="476"/>
                  </a:cubicBezTo>
                  <a:cubicBezTo>
                    <a:pt x="652" y="475"/>
                    <a:pt x="640" y="469"/>
                    <a:pt x="621" y="460"/>
                  </a:cubicBezTo>
                  <a:cubicBezTo>
                    <a:pt x="653" y="435"/>
                    <a:pt x="687" y="427"/>
                    <a:pt x="723" y="437"/>
                  </a:cubicBezTo>
                  <a:cubicBezTo>
                    <a:pt x="808" y="458"/>
                    <a:pt x="805" y="547"/>
                    <a:pt x="805" y="550"/>
                  </a:cubicBezTo>
                  <a:cubicBezTo>
                    <a:pt x="805" y="561"/>
                    <a:pt x="813" y="571"/>
                    <a:pt x="824" y="571"/>
                  </a:cubicBezTo>
                  <a:cubicBezTo>
                    <a:pt x="824" y="571"/>
                    <a:pt x="825" y="571"/>
                    <a:pt x="825" y="571"/>
                  </a:cubicBezTo>
                  <a:cubicBezTo>
                    <a:pt x="836" y="571"/>
                    <a:pt x="844" y="563"/>
                    <a:pt x="845" y="552"/>
                  </a:cubicBezTo>
                  <a:cubicBezTo>
                    <a:pt x="847" y="509"/>
                    <a:pt x="826" y="422"/>
                    <a:pt x="733" y="398"/>
                  </a:cubicBezTo>
                  <a:cubicBezTo>
                    <a:pt x="668" y="381"/>
                    <a:pt x="618" y="409"/>
                    <a:pt x="587" y="436"/>
                  </a:cubicBezTo>
                  <a:cubicBezTo>
                    <a:pt x="585" y="438"/>
                    <a:pt x="583" y="440"/>
                    <a:pt x="582" y="443"/>
                  </a:cubicBezTo>
                  <a:cubicBezTo>
                    <a:pt x="556" y="432"/>
                    <a:pt x="525" y="421"/>
                    <a:pt x="492" y="411"/>
                  </a:cubicBezTo>
                  <a:cubicBezTo>
                    <a:pt x="492" y="410"/>
                    <a:pt x="492" y="410"/>
                    <a:pt x="491" y="409"/>
                  </a:cubicBezTo>
                  <a:cubicBezTo>
                    <a:pt x="472" y="311"/>
                    <a:pt x="475" y="195"/>
                    <a:pt x="502" y="81"/>
                  </a:cubicBezTo>
                  <a:cubicBezTo>
                    <a:pt x="545" y="72"/>
                    <a:pt x="697" y="46"/>
                    <a:pt x="813" y="78"/>
                  </a:cubicBezTo>
                  <a:cubicBezTo>
                    <a:pt x="928" y="109"/>
                    <a:pt x="1036" y="197"/>
                    <a:pt x="1067" y="225"/>
                  </a:cubicBezTo>
                  <a:cubicBezTo>
                    <a:pt x="992" y="493"/>
                    <a:pt x="811" y="679"/>
                    <a:pt x="660" y="640"/>
                  </a:cubicBez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62FABD91-757F-49F7-8F6D-827D8FE7C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2113" y="2487613"/>
              <a:ext cx="153988" cy="93662"/>
            </a:xfrm>
            <a:custGeom>
              <a:avLst/>
              <a:gdLst>
                <a:gd name="T0" fmla="*/ 87 w 142"/>
                <a:gd name="T1" fmla="*/ 13 h 87"/>
                <a:gd name="T2" fmla="*/ 12 w 142"/>
                <a:gd name="T3" fmla="*/ 25 h 87"/>
                <a:gd name="T4" fmla="*/ 5 w 142"/>
                <a:gd name="T5" fmla="*/ 52 h 87"/>
                <a:gd name="T6" fmla="*/ 33 w 142"/>
                <a:gd name="T7" fmla="*/ 59 h 87"/>
                <a:gd name="T8" fmla="*/ 71 w 142"/>
                <a:gd name="T9" fmla="*/ 50 h 87"/>
                <a:gd name="T10" fmla="*/ 103 w 142"/>
                <a:gd name="T11" fmla="*/ 79 h 87"/>
                <a:gd name="T12" fmla="*/ 119 w 142"/>
                <a:gd name="T13" fmla="*/ 87 h 87"/>
                <a:gd name="T14" fmla="*/ 131 w 142"/>
                <a:gd name="T15" fmla="*/ 83 h 87"/>
                <a:gd name="T16" fmla="*/ 136 w 142"/>
                <a:gd name="T17" fmla="*/ 55 h 87"/>
                <a:gd name="T18" fmla="*/ 87 w 142"/>
                <a:gd name="T19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87">
                  <a:moveTo>
                    <a:pt x="87" y="13"/>
                  </a:moveTo>
                  <a:cubicBezTo>
                    <a:pt x="56" y="0"/>
                    <a:pt x="17" y="22"/>
                    <a:pt x="12" y="25"/>
                  </a:cubicBezTo>
                  <a:cubicBezTo>
                    <a:pt x="3" y="31"/>
                    <a:pt x="0" y="43"/>
                    <a:pt x="5" y="52"/>
                  </a:cubicBezTo>
                  <a:cubicBezTo>
                    <a:pt x="11" y="62"/>
                    <a:pt x="23" y="65"/>
                    <a:pt x="33" y="59"/>
                  </a:cubicBezTo>
                  <a:cubicBezTo>
                    <a:pt x="43" y="53"/>
                    <a:pt x="62" y="46"/>
                    <a:pt x="71" y="50"/>
                  </a:cubicBezTo>
                  <a:cubicBezTo>
                    <a:pt x="85" y="56"/>
                    <a:pt x="99" y="73"/>
                    <a:pt x="103" y="79"/>
                  </a:cubicBezTo>
                  <a:cubicBezTo>
                    <a:pt x="107" y="84"/>
                    <a:pt x="113" y="87"/>
                    <a:pt x="119" y="87"/>
                  </a:cubicBezTo>
                  <a:cubicBezTo>
                    <a:pt x="123" y="87"/>
                    <a:pt x="128" y="86"/>
                    <a:pt x="131" y="83"/>
                  </a:cubicBezTo>
                  <a:cubicBezTo>
                    <a:pt x="140" y="77"/>
                    <a:pt x="142" y="64"/>
                    <a:pt x="136" y="55"/>
                  </a:cubicBezTo>
                  <a:cubicBezTo>
                    <a:pt x="133" y="52"/>
                    <a:pt x="113" y="25"/>
                    <a:pt x="87" y="13"/>
                  </a:cubicBez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" name="Freeform 21">
              <a:extLst>
                <a:ext uri="{FF2B5EF4-FFF2-40B4-BE49-F238E27FC236}">
                  <a16:creationId xmlns:a16="http://schemas.microsoft.com/office/drawing/2014/main" id="{20E67463-6525-43AB-9F8E-E3F872211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075" y="2571750"/>
              <a:ext cx="152400" cy="95250"/>
            </a:xfrm>
            <a:custGeom>
              <a:avLst/>
              <a:gdLst>
                <a:gd name="T0" fmla="*/ 33 w 142"/>
                <a:gd name="T1" fmla="*/ 60 h 87"/>
                <a:gd name="T2" fmla="*/ 71 w 142"/>
                <a:gd name="T3" fmla="*/ 50 h 87"/>
                <a:gd name="T4" fmla="*/ 103 w 142"/>
                <a:gd name="T5" fmla="*/ 79 h 87"/>
                <a:gd name="T6" fmla="*/ 119 w 142"/>
                <a:gd name="T7" fmla="*/ 87 h 87"/>
                <a:gd name="T8" fmla="*/ 131 w 142"/>
                <a:gd name="T9" fmla="*/ 83 h 87"/>
                <a:gd name="T10" fmla="*/ 136 w 142"/>
                <a:gd name="T11" fmla="*/ 55 h 87"/>
                <a:gd name="T12" fmla="*/ 87 w 142"/>
                <a:gd name="T13" fmla="*/ 14 h 87"/>
                <a:gd name="T14" fmla="*/ 12 w 142"/>
                <a:gd name="T15" fmla="*/ 25 h 87"/>
                <a:gd name="T16" fmla="*/ 5 w 142"/>
                <a:gd name="T17" fmla="*/ 52 h 87"/>
                <a:gd name="T18" fmla="*/ 33 w 142"/>
                <a:gd name="T19" fmla="*/ 6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87">
                  <a:moveTo>
                    <a:pt x="33" y="60"/>
                  </a:moveTo>
                  <a:cubicBezTo>
                    <a:pt x="43" y="53"/>
                    <a:pt x="63" y="47"/>
                    <a:pt x="71" y="50"/>
                  </a:cubicBezTo>
                  <a:cubicBezTo>
                    <a:pt x="85" y="56"/>
                    <a:pt x="99" y="73"/>
                    <a:pt x="103" y="79"/>
                  </a:cubicBezTo>
                  <a:cubicBezTo>
                    <a:pt x="107" y="84"/>
                    <a:pt x="113" y="87"/>
                    <a:pt x="119" y="87"/>
                  </a:cubicBezTo>
                  <a:cubicBezTo>
                    <a:pt x="124" y="87"/>
                    <a:pt x="128" y="86"/>
                    <a:pt x="131" y="83"/>
                  </a:cubicBezTo>
                  <a:cubicBezTo>
                    <a:pt x="140" y="77"/>
                    <a:pt x="142" y="64"/>
                    <a:pt x="136" y="55"/>
                  </a:cubicBezTo>
                  <a:cubicBezTo>
                    <a:pt x="133" y="52"/>
                    <a:pt x="113" y="25"/>
                    <a:pt x="87" y="14"/>
                  </a:cubicBezTo>
                  <a:cubicBezTo>
                    <a:pt x="56" y="0"/>
                    <a:pt x="17" y="23"/>
                    <a:pt x="12" y="25"/>
                  </a:cubicBezTo>
                  <a:cubicBezTo>
                    <a:pt x="3" y="31"/>
                    <a:pt x="0" y="43"/>
                    <a:pt x="5" y="52"/>
                  </a:cubicBezTo>
                  <a:cubicBezTo>
                    <a:pt x="11" y="62"/>
                    <a:pt x="23" y="65"/>
                    <a:pt x="33" y="60"/>
                  </a:cubicBez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013C28E-08D4-4008-8DEA-9DCA60AB9DD9}"/>
              </a:ext>
            </a:extLst>
          </p:cNvPr>
          <p:cNvGrpSpPr>
            <a:grpSpLocks noChangeAspect="1"/>
          </p:cNvGrpSpPr>
          <p:nvPr/>
        </p:nvGrpSpPr>
        <p:grpSpPr>
          <a:xfrm>
            <a:off x="6830954" y="5089688"/>
            <a:ext cx="279726" cy="289846"/>
            <a:chOff x="7278687" y="5627688"/>
            <a:chExt cx="1096963" cy="1136650"/>
          </a:xfrm>
        </p:grpSpPr>
        <p:sp>
          <p:nvSpPr>
            <p:cNvPr id="67" name="Freeform 5">
              <a:extLst>
                <a:ext uri="{FF2B5EF4-FFF2-40B4-BE49-F238E27FC236}">
                  <a16:creationId xmlns:a16="http://schemas.microsoft.com/office/drawing/2014/main" id="{82717170-B04E-4E9C-8086-AA6818E1A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7613" y="6065838"/>
              <a:ext cx="381000" cy="214313"/>
            </a:xfrm>
            <a:custGeom>
              <a:avLst/>
              <a:gdLst>
                <a:gd name="T0" fmla="*/ 214 w 353"/>
                <a:gd name="T1" fmla="*/ 199 h 199"/>
                <a:gd name="T2" fmla="*/ 21 w 353"/>
                <a:gd name="T3" fmla="*/ 199 h 199"/>
                <a:gd name="T4" fmla="*/ 6 w 353"/>
                <a:gd name="T5" fmla="*/ 193 h 199"/>
                <a:gd name="T6" fmla="*/ 1 w 353"/>
                <a:gd name="T7" fmla="*/ 178 h 199"/>
                <a:gd name="T8" fmla="*/ 25 w 353"/>
                <a:gd name="T9" fmla="*/ 90 h 199"/>
                <a:gd name="T10" fmla="*/ 175 w 353"/>
                <a:gd name="T11" fmla="*/ 0 h 199"/>
                <a:gd name="T12" fmla="*/ 327 w 353"/>
                <a:gd name="T13" fmla="*/ 90 h 199"/>
                <a:gd name="T14" fmla="*/ 353 w 353"/>
                <a:gd name="T15" fmla="*/ 177 h 199"/>
                <a:gd name="T16" fmla="*/ 334 w 353"/>
                <a:gd name="T17" fmla="*/ 198 h 199"/>
                <a:gd name="T18" fmla="*/ 313 w 353"/>
                <a:gd name="T19" fmla="*/ 179 h 199"/>
                <a:gd name="T20" fmla="*/ 175 w 353"/>
                <a:gd name="T21" fmla="*/ 40 h 199"/>
                <a:gd name="T22" fmla="*/ 43 w 353"/>
                <a:gd name="T23" fmla="*/ 159 h 199"/>
                <a:gd name="T24" fmla="*/ 214 w 353"/>
                <a:gd name="T25" fmla="*/ 159 h 199"/>
                <a:gd name="T26" fmla="*/ 234 w 353"/>
                <a:gd name="T27" fmla="*/ 179 h 199"/>
                <a:gd name="T28" fmla="*/ 214 w 353"/>
                <a:gd name="T29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3" h="199">
                  <a:moveTo>
                    <a:pt x="214" y="199"/>
                  </a:moveTo>
                  <a:cubicBezTo>
                    <a:pt x="21" y="199"/>
                    <a:pt x="21" y="199"/>
                    <a:pt x="21" y="199"/>
                  </a:cubicBezTo>
                  <a:cubicBezTo>
                    <a:pt x="15" y="199"/>
                    <a:pt x="10" y="197"/>
                    <a:pt x="6" y="193"/>
                  </a:cubicBezTo>
                  <a:cubicBezTo>
                    <a:pt x="2" y="189"/>
                    <a:pt x="0" y="183"/>
                    <a:pt x="1" y="178"/>
                  </a:cubicBezTo>
                  <a:cubicBezTo>
                    <a:pt x="1" y="176"/>
                    <a:pt x="3" y="134"/>
                    <a:pt x="25" y="90"/>
                  </a:cubicBezTo>
                  <a:cubicBezTo>
                    <a:pt x="46" y="49"/>
                    <a:pt x="89" y="0"/>
                    <a:pt x="175" y="0"/>
                  </a:cubicBezTo>
                  <a:cubicBezTo>
                    <a:pt x="261" y="0"/>
                    <a:pt x="305" y="49"/>
                    <a:pt x="327" y="90"/>
                  </a:cubicBezTo>
                  <a:cubicBezTo>
                    <a:pt x="350" y="133"/>
                    <a:pt x="352" y="175"/>
                    <a:pt x="353" y="177"/>
                  </a:cubicBezTo>
                  <a:cubicBezTo>
                    <a:pt x="353" y="188"/>
                    <a:pt x="345" y="197"/>
                    <a:pt x="334" y="198"/>
                  </a:cubicBezTo>
                  <a:cubicBezTo>
                    <a:pt x="323" y="199"/>
                    <a:pt x="313" y="190"/>
                    <a:pt x="313" y="179"/>
                  </a:cubicBezTo>
                  <a:cubicBezTo>
                    <a:pt x="312" y="174"/>
                    <a:pt x="302" y="40"/>
                    <a:pt x="175" y="40"/>
                  </a:cubicBezTo>
                  <a:cubicBezTo>
                    <a:pt x="78" y="40"/>
                    <a:pt x="51" y="120"/>
                    <a:pt x="43" y="159"/>
                  </a:cubicBezTo>
                  <a:cubicBezTo>
                    <a:pt x="214" y="159"/>
                    <a:pt x="214" y="159"/>
                    <a:pt x="214" y="159"/>
                  </a:cubicBezTo>
                  <a:cubicBezTo>
                    <a:pt x="225" y="159"/>
                    <a:pt x="234" y="168"/>
                    <a:pt x="234" y="179"/>
                  </a:cubicBezTo>
                  <a:cubicBezTo>
                    <a:pt x="234" y="190"/>
                    <a:pt x="225" y="199"/>
                    <a:pt x="214" y="199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" name="Freeform 6">
              <a:extLst>
                <a:ext uri="{FF2B5EF4-FFF2-40B4-BE49-F238E27FC236}">
                  <a16:creationId xmlns:a16="http://schemas.microsoft.com/office/drawing/2014/main" id="{B15688D7-D3A4-4A9C-9024-09FD3EDEB6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51750" y="5861050"/>
              <a:ext cx="209550" cy="207963"/>
            </a:xfrm>
            <a:custGeom>
              <a:avLst/>
              <a:gdLst>
                <a:gd name="T0" fmla="*/ 96 w 193"/>
                <a:gd name="T1" fmla="*/ 193 h 193"/>
                <a:gd name="T2" fmla="*/ 0 w 193"/>
                <a:gd name="T3" fmla="*/ 96 h 193"/>
                <a:gd name="T4" fmla="*/ 96 w 193"/>
                <a:gd name="T5" fmla="*/ 0 h 193"/>
                <a:gd name="T6" fmla="*/ 193 w 193"/>
                <a:gd name="T7" fmla="*/ 96 h 193"/>
                <a:gd name="T8" fmla="*/ 96 w 193"/>
                <a:gd name="T9" fmla="*/ 193 h 193"/>
                <a:gd name="T10" fmla="*/ 96 w 193"/>
                <a:gd name="T11" fmla="*/ 40 h 193"/>
                <a:gd name="T12" fmla="*/ 40 w 193"/>
                <a:gd name="T13" fmla="*/ 96 h 193"/>
                <a:gd name="T14" fmla="*/ 96 w 193"/>
                <a:gd name="T15" fmla="*/ 153 h 193"/>
                <a:gd name="T16" fmla="*/ 153 w 193"/>
                <a:gd name="T17" fmla="*/ 96 h 193"/>
                <a:gd name="T18" fmla="*/ 96 w 193"/>
                <a:gd name="T19" fmla="*/ 4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3">
                  <a:moveTo>
                    <a:pt x="96" y="193"/>
                  </a:moveTo>
                  <a:cubicBezTo>
                    <a:pt x="43" y="193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50" y="0"/>
                    <a:pt x="193" y="43"/>
                    <a:pt x="193" y="96"/>
                  </a:cubicBezTo>
                  <a:cubicBezTo>
                    <a:pt x="193" y="149"/>
                    <a:pt x="150" y="193"/>
                    <a:pt x="96" y="193"/>
                  </a:cubicBezTo>
                  <a:close/>
                  <a:moveTo>
                    <a:pt x="96" y="40"/>
                  </a:moveTo>
                  <a:cubicBezTo>
                    <a:pt x="65" y="40"/>
                    <a:pt x="40" y="65"/>
                    <a:pt x="40" y="96"/>
                  </a:cubicBezTo>
                  <a:cubicBezTo>
                    <a:pt x="40" y="127"/>
                    <a:pt x="65" y="153"/>
                    <a:pt x="96" y="153"/>
                  </a:cubicBezTo>
                  <a:cubicBezTo>
                    <a:pt x="128" y="153"/>
                    <a:pt x="153" y="127"/>
                    <a:pt x="153" y="96"/>
                  </a:cubicBezTo>
                  <a:cubicBezTo>
                    <a:pt x="153" y="65"/>
                    <a:pt x="128" y="40"/>
                    <a:pt x="96" y="40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" name="Freeform 7">
              <a:extLst>
                <a:ext uri="{FF2B5EF4-FFF2-40B4-BE49-F238E27FC236}">
                  <a16:creationId xmlns:a16="http://schemas.microsoft.com/office/drawing/2014/main" id="{5F0DDE72-7839-4C69-BA49-A40BD3EB21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8687" y="5627688"/>
              <a:ext cx="1096963" cy="1136650"/>
            </a:xfrm>
            <a:custGeom>
              <a:avLst/>
              <a:gdLst>
                <a:gd name="T0" fmla="*/ 435 w 1016"/>
                <a:gd name="T1" fmla="*/ 40 h 1052"/>
                <a:gd name="T2" fmla="*/ 830 w 1016"/>
                <a:gd name="T3" fmla="*/ 435 h 1052"/>
                <a:gd name="T4" fmla="*/ 767 w 1016"/>
                <a:gd name="T5" fmla="*/ 650 h 1052"/>
                <a:gd name="T6" fmla="*/ 750 w 1016"/>
                <a:gd name="T7" fmla="*/ 675 h 1052"/>
                <a:gd name="T8" fmla="*/ 771 w 1016"/>
                <a:gd name="T9" fmla="*/ 698 h 1052"/>
                <a:gd name="T10" fmla="*/ 947 w 1016"/>
                <a:gd name="T11" fmla="*/ 897 h 1052"/>
                <a:gd name="T12" fmla="*/ 964 w 1016"/>
                <a:gd name="T13" fmla="*/ 947 h 1052"/>
                <a:gd name="T14" fmla="*/ 941 w 1016"/>
                <a:gd name="T15" fmla="*/ 994 h 1052"/>
                <a:gd name="T16" fmla="*/ 895 w 1016"/>
                <a:gd name="T17" fmla="*/ 1012 h 1052"/>
                <a:gd name="T18" fmla="*/ 843 w 1016"/>
                <a:gd name="T19" fmla="*/ 988 h 1052"/>
                <a:gd name="T20" fmla="*/ 670 w 1016"/>
                <a:gd name="T21" fmla="*/ 793 h 1052"/>
                <a:gd name="T22" fmla="*/ 649 w 1016"/>
                <a:gd name="T23" fmla="*/ 769 h 1052"/>
                <a:gd name="T24" fmla="*/ 621 w 1016"/>
                <a:gd name="T25" fmla="*/ 784 h 1052"/>
                <a:gd name="T26" fmla="*/ 435 w 1016"/>
                <a:gd name="T27" fmla="*/ 830 h 1052"/>
                <a:gd name="T28" fmla="*/ 40 w 1016"/>
                <a:gd name="T29" fmla="*/ 435 h 1052"/>
                <a:gd name="T30" fmla="*/ 435 w 1016"/>
                <a:gd name="T31" fmla="*/ 40 h 1052"/>
                <a:gd name="T32" fmla="*/ 435 w 1016"/>
                <a:gd name="T33" fmla="*/ 795 h 1052"/>
                <a:gd name="T34" fmla="*/ 794 w 1016"/>
                <a:gd name="T35" fmla="*/ 435 h 1052"/>
                <a:gd name="T36" fmla="*/ 435 w 1016"/>
                <a:gd name="T37" fmla="*/ 76 h 1052"/>
                <a:gd name="T38" fmla="*/ 76 w 1016"/>
                <a:gd name="T39" fmla="*/ 435 h 1052"/>
                <a:gd name="T40" fmla="*/ 435 w 1016"/>
                <a:gd name="T41" fmla="*/ 795 h 1052"/>
                <a:gd name="T42" fmla="*/ 435 w 1016"/>
                <a:gd name="T43" fmla="*/ 0 h 1052"/>
                <a:gd name="T44" fmla="*/ 0 w 1016"/>
                <a:gd name="T45" fmla="*/ 435 h 1052"/>
                <a:gd name="T46" fmla="*/ 435 w 1016"/>
                <a:gd name="T47" fmla="*/ 870 h 1052"/>
                <a:gd name="T48" fmla="*/ 640 w 1016"/>
                <a:gd name="T49" fmla="*/ 819 h 1052"/>
                <a:gd name="T50" fmla="*/ 813 w 1016"/>
                <a:gd name="T51" fmla="*/ 1015 h 1052"/>
                <a:gd name="T52" fmla="*/ 895 w 1016"/>
                <a:gd name="T53" fmla="*/ 1052 h 1052"/>
                <a:gd name="T54" fmla="*/ 967 w 1016"/>
                <a:gd name="T55" fmla="*/ 1024 h 1052"/>
                <a:gd name="T56" fmla="*/ 976 w 1016"/>
                <a:gd name="T57" fmla="*/ 870 h 1052"/>
                <a:gd name="T58" fmla="*/ 800 w 1016"/>
                <a:gd name="T59" fmla="*/ 672 h 1052"/>
                <a:gd name="T60" fmla="*/ 870 w 1016"/>
                <a:gd name="T61" fmla="*/ 435 h 1052"/>
                <a:gd name="T62" fmla="*/ 435 w 1016"/>
                <a:gd name="T63" fmla="*/ 0 h 1052"/>
                <a:gd name="T64" fmla="*/ 435 w 1016"/>
                <a:gd name="T65" fmla="*/ 755 h 1052"/>
                <a:gd name="T66" fmla="*/ 116 w 1016"/>
                <a:gd name="T67" fmla="*/ 435 h 1052"/>
                <a:gd name="T68" fmla="*/ 435 w 1016"/>
                <a:gd name="T69" fmla="*/ 116 h 1052"/>
                <a:gd name="T70" fmla="*/ 754 w 1016"/>
                <a:gd name="T71" fmla="*/ 435 h 1052"/>
                <a:gd name="T72" fmla="*/ 435 w 1016"/>
                <a:gd name="T73" fmla="*/ 755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6" h="1052">
                  <a:moveTo>
                    <a:pt x="435" y="40"/>
                  </a:moveTo>
                  <a:cubicBezTo>
                    <a:pt x="653" y="40"/>
                    <a:pt x="830" y="218"/>
                    <a:pt x="830" y="435"/>
                  </a:cubicBezTo>
                  <a:cubicBezTo>
                    <a:pt x="830" y="512"/>
                    <a:pt x="808" y="586"/>
                    <a:pt x="767" y="650"/>
                  </a:cubicBezTo>
                  <a:cubicBezTo>
                    <a:pt x="750" y="675"/>
                    <a:pt x="750" y="675"/>
                    <a:pt x="750" y="675"/>
                  </a:cubicBezTo>
                  <a:cubicBezTo>
                    <a:pt x="771" y="698"/>
                    <a:pt x="771" y="698"/>
                    <a:pt x="771" y="698"/>
                  </a:cubicBezTo>
                  <a:cubicBezTo>
                    <a:pt x="947" y="897"/>
                    <a:pt x="947" y="897"/>
                    <a:pt x="947" y="897"/>
                  </a:cubicBezTo>
                  <a:cubicBezTo>
                    <a:pt x="959" y="910"/>
                    <a:pt x="965" y="928"/>
                    <a:pt x="964" y="947"/>
                  </a:cubicBezTo>
                  <a:cubicBezTo>
                    <a:pt x="963" y="965"/>
                    <a:pt x="954" y="982"/>
                    <a:pt x="941" y="994"/>
                  </a:cubicBezTo>
                  <a:cubicBezTo>
                    <a:pt x="928" y="1005"/>
                    <a:pt x="912" y="1012"/>
                    <a:pt x="895" y="1012"/>
                  </a:cubicBezTo>
                  <a:cubicBezTo>
                    <a:pt x="875" y="1012"/>
                    <a:pt x="856" y="1003"/>
                    <a:pt x="843" y="988"/>
                  </a:cubicBezTo>
                  <a:cubicBezTo>
                    <a:pt x="670" y="793"/>
                    <a:pt x="670" y="793"/>
                    <a:pt x="670" y="793"/>
                  </a:cubicBezTo>
                  <a:cubicBezTo>
                    <a:pt x="649" y="769"/>
                    <a:pt x="649" y="769"/>
                    <a:pt x="649" y="769"/>
                  </a:cubicBezTo>
                  <a:cubicBezTo>
                    <a:pt x="621" y="784"/>
                    <a:pt x="621" y="784"/>
                    <a:pt x="621" y="784"/>
                  </a:cubicBezTo>
                  <a:cubicBezTo>
                    <a:pt x="564" y="814"/>
                    <a:pt x="500" y="830"/>
                    <a:pt x="435" y="830"/>
                  </a:cubicBezTo>
                  <a:cubicBezTo>
                    <a:pt x="217" y="830"/>
                    <a:pt x="40" y="653"/>
                    <a:pt x="40" y="435"/>
                  </a:cubicBezTo>
                  <a:cubicBezTo>
                    <a:pt x="40" y="218"/>
                    <a:pt x="217" y="40"/>
                    <a:pt x="435" y="40"/>
                  </a:cubicBezTo>
                  <a:moveTo>
                    <a:pt x="435" y="795"/>
                  </a:moveTo>
                  <a:cubicBezTo>
                    <a:pt x="633" y="795"/>
                    <a:pt x="794" y="633"/>
                    <a:pt x="794" y="435"/>
                  </a:cubicBezTo>
                  <a:cubicBezTo>
                    <a:pt x="794" y="237"/>
                    <a:pt x="633" y="76"/>
                    <a:pt x="435" y="76"/>
                  </a:cubicBezTo>
                  <a:cubicBezTo>
                    <a:pt x="237" y="76"/>
                    <a:pt x="76" y="237"/>
                    <a:pt x="76" y="435"/>
                  </a:cubicBezTo>
                  <a:cubicBezTo>
                    <a:pt x="76" y="633"/>
                    <a:pt x="237" y="795"/>
                    <a:pt x="435" y="795"/>
                  </a:cubicBezTo>
                  <a:moveTo>
                    <a:pt x="435" y="0"/>
                  </a:moveTo>
                  <a:cubicBezTo>
                    <a:pt x="195" y="0"/>
                    <a:pt x="0" y="195"/>
                    <a:pt x="0" y="435"/>
                  </a:cubicBezTo>
                  <a:cubicBezTo>
                    <a:pt x="0" y="676"/>
                    <a:pt x="195" y="870"/>
                    <a:pt x="435" y="870"/>
                  </a:cubicBezTo>
                  <a:cubicBezTo>
                    <a:pt x="509" y="870"/>
                    <a:pt x="579" y="852"/>
                    <a:pt x="640" y="819"/>
                  </a:cubicBezTo>
                  <a:cubicBezTo>
                    <a:pt x="813" y="1015"/>
                    <a:pt x="813" y="1015"/>
                    <a:pt x="813" y="1015"/>
                  </a:cubicBezTo>
                  <a:cubicBezTo>
                    <a:pt x="835" y="1039"/>
                    <a:pt x="865" y="1052"/>
                    <a:pt x="895" y="1052"/>
                  </a:cubicBezTo>
                  <a:cubicBezTo>
                    <a:pt x="921" y="1052"/>
                    <a:pt x="946" y="1043"/>
                    <a:pt x="967" y="1024"/>
                  </a:cubicBezTo>
                  <a:cubicBezTo>
                    <a:pt x="1012" y="984"/>
                    <a:pt x="1016" y="915"/>
                    <a:pt x="976" y="870"/>
                  </a:cubicBezTo>
                  <a:cubicBezTo>
                    <a:pt x="800" y="672"/>
                    <a:pt x="800" y="672"/>
                    <a:pt x="800" y="672"/>
                  </a:cubicBezTo>
                  <a:cubicBezTo>
                    <a:pt x="845" y="604"/>
                    <a:pt x="870" y="522"/>
                    <a:pt x="870" y="435"/>
                  </a:cubicBezTo>
                  <a:cubicBezTo>
                    <a:pt x="870" y="195"/>
                    <a:pt x="675" y="0"/>
                    <a:pt x="435" y="0"/>
                  </a:cubicBezTo>
                  <a:close/>
                  <a:moveTo>
                    <a:pt x="435" y="755"/>
                  </a:moveTo>
                  <a:cubicBezTo>
                    <a:pt x="259" y="755"/>
                    <a:pt x="116" y="612"/>
                    <a:pt x="116" y="435"/>
                  </a:cubicBezTo>
                  <a:cubicBezTo>
                    <a:pt x="116" y="259"/>
                    <a:pt x="259" y="116"/>
                    <a:pt x="435" y="116"/>
                  </a:cubicBezTo>
                  <a:cubicBezTo>
                    <a:pt x="611" y="116"/>
                    <a:pt x="754" y="259"/>
                    <a:pt x="754" y="435"/>
                  </a:cubicBezTo>
                  <a:cubicBezTo>
                    <a:pt x="754" y="612"/>
                    <a:pt x="611" y="755"/>
                    <a:pt x="435" y="755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70" name="Freeform 9">
            <a:extLst>
              <a:ext uri="{FF2B5EF4-FFF2-40B4-BE49-F238E27FC236}">
                <a16:creationId xmlns:a16="http://schemas.microsoft.com/office/drawing/2014/main" id="{AD434FB6-058F-442E-B4E9-9DF00ADB391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897507" y="3879912"/>
            <a:ext cx="354211" cy="233306"/>
          </a:xfrm>
          <a:custGeom>
            <a:avLst/>
            <a:gdLst>
              <a:gd name="T0" fmla="*/ 1036 w 1104"/>
              <a:gd name="T1" fmla="*/ 150 h 724"/>
              <a:gd name="T2" fmla="*/ 1054 w 1104"/>
              <a:gd name="T3" fmla="*/ 176 h 724"/>
              <a:gd name="T4" fmla="*/ 1046 w 1104"/>
              <a:gd name="T5" fmla="*/ 179 h 724"/>
              <a:gd name="T6" fmla="*/ 1000 w 1104"/>
              <a:gd name="T7" fmla="*/ 190 h 724"/>
              <a:gd name="T8" fmla="*/ 962 w 1104"/>
              <a:gd name="T9" fmla="*/ 357 h 724"/>
              <a:gd name="T10" fmla="*/ 982 w 1104"/>
              <a:gd name="T11" fmla="*/ 515 h 724"/>
              <a:gd name="T12" fmla="*/ 983 w 1104"/>
              <a:gd name="T13" fmla="*/ 635 h 724"/>
              <a:gd name="T14" fmla="*/ 924 w 1104"/>
              <a:gd name="T15" fmla="*/ 684 h 724"/>
              <a:gd name="T16" fmla="*/ 910 w 1104"/>
              <a:gd name="T17" fmla="*/ 684 h 724"/>
              <a:gd name="T18" fmla="*/ 914 w 1104"/>
              <a:gd name="T19" fmla="*/ 670 h 724"/>
              <a:gd name="T20" fmla="*/ 913 w 1104"/>
              <a:gd name="T21" fmla="*/ 582 h 724"/>
              <a:gd name="T22" fmla="*/ 936 w 1104"/>
              <a:gd name="T23" fmla="*/ 487 h 724"/>
              <a:gd name="T24" fmla="*/ 937 w 1104"/>
              <a:gd name="T25" fmla="*/ 251 h 724"/>
              <a:gd name="T26" fmla="*/ 934 w 1104"/>
              <a:gd name="T27" fmla="*/ 230 h 724"/>
              <a:gd name="T28" fmla="*/ 909 w 1104"/>
              <a:gd name="T29" fmla="*/ 214 h 724"/>
              <a:gd name="T30" fmla="*/ 395 w 1104"/>
              <a:gd name="T31" fmla="*/ 266 h 724"/>
              <a:gd name="T32" fmla="*/ 55 w 1104"/>
              <a:gd name="T33" fmla="*/ 169 h 724"/>
              <a:gd name="T34" fmla="*/ 53 w 1104"/>
              <a:gd name="T35" fmla="*/ 166 h 724"/>
              <a:gd name="T36" fmla="*/ 588 w 1104"/>
              <a:gd name="T37" fmla="*/ 46 h 724"/>
              <a:gd name="T38" fmla="*/ 973 w 1104"/>
              <a:gd name="T39" fmla="*/ 132 h 724"/>
              <a:gd name="T40" fmla="*/ 598 w 1104"/>
              <a:gd name="T41" fmla="*/ 7 h 724"/>
              <a:gd name="T42" fmla="*/ 43 w 1104"/>
              <a:gd name="T43" fmla="*/ 127 h 724"/>
              <a:gd name="T44" fmla="*/ 44 w 1104"/>
              <a:gd name="T45" fmla="*/ 208 h 724"/>
              <a:gd name="T46" fmla="*/ 118 w 1104"/>
              <a:gd name="T47" fmla="*/ 232 h 724"/>
              <a:gd name="T48" fmla="*/ 218 w 1104"/>
              <a:gd name="T49" fmla="*/ 456 h 724"/>
              <a:gd name="T50" fmla="*/ 557 w 1104"/>
              <a:gd name="T51" fmla="*/ 532 h 724"/>
              <a:gd name="T52" fmla="*/ 811 w 1104"/>
              <a:gd name="T53" fmla="*/ 468 h 724"/>
              <a:gd name="T54" fmla="*/ 875 w 1104"/>
              <a:gd name="T55" fmla="*/ 278 h 724"/>
              <a:gd name="T56" fmla="*/ 874 w 1104"/>
              <a:gd name="T57" fmla="*/ 265 h 724"/>
              <a:gd name="T58" fmla="*/ 897 w 1104"/>
              <a:gd name="T59" fmla="*/ 259 h 724"/>
              <a:gd name="T60" fmla="*/ 896 w 1104"/>
              <a:gd name="T61" fmla="*/ 487 h 724"/>
              <a:gd name="T62" fmla="*/ 884 w 1104"/>
              <a:gd name="T63" fmla="*/ 610 h 724"/>
              <a:gd name="T64" fmla="*/ 876 w 1104"/>
              <a:gd name="T65" fmla="*/ 658 h 724"/>
              <a:gd name="T66" fmla="*/ 876 w 1104"/>
              <a:gd name="T67" fmla="*/ 709 h 724"/>
              <a:gd name="T68" fmla="*/ 919 w 1104"/>
              <a:gd name="T69" fmla="*/ 724 h 724"/>
              <a:gd name="T70" fmla="*/ 1023 w 1104"/>
              <a:gd name="T71" fmla="*/ 698 h 724"/>
              <a:gd name="T72" fmla="*/ 1021 w 1104"/>
              <a:gd name="T73" fmla="*/ 604 h 724"/>
              <a:gd name="T74" fmla="*/ 1002 w 1104"/>
              <a:gd name="T75" fmla="*/ 473 h 724"/>
              <a:gd name="T76" fmla="*/ 1001 w 1104"/>
              <a:gd name="T77" fmla="*/ 237 h 724"/>
              <a:gd name="T78" fmla="*/ 1009 w 1104"/>
              <a:gd name="T79" fmla="*/ 229 h 724"/>
              <a:gd name="T80" fmla="*/ 1058 w 1104"/>
              <a:gd name="T81" fmla="*/ 217 h 724"/>
              <a:gd name="T82" fmla="*/ 1104 w 1104"/>
              <a:gd name="T83" fmla="*/ 177 h 724"/>
              <a:gd name="T84" fmla="*/ 835 w 1104"/>
              <a:gd name="T85" fmla="*/ 280 h 724"/>
              <a:gd name="T86" fmla="*/ 792 w 1104"/>
              <a:gd name="T87" fmla="*/ 433 h 724"/>
              <a:gd name="T88" fmla="*/ 312 w 1104"/>
              <a:gd name="T89" fmla="*/ 450 h 724"/>
              <a:gd name="T90" fmla="*/ 157 w 1104"/>
              <a:gd name="T91" fmla="*/ 328 h 724"/>
              <a:gd name="T92" fmla="*/ 165 w 1104"/>
              <a:gd name="T93" fmla="*/ 241 h 724"/>
              <a:gd name="T94" fmla="*/ 384 w 1104"/>
              <a:gd name="T95" fmla="*/ 305 h 724"/>
              <a:gd name="T96" fmla="*/ 835 w 1104"/>
              <a:gd name="T97" fmla="*/ 275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04" h="724">
                <a:moveTo>
                  <a:pt x="1060" y="136"/>
                </a:moveTo>
                <a:cubicBezTo>
                  <a:pt x="1050" y="133"/>
                  <a:pt x="1039" y="140"/>
                  <a:pt x="1036" y="150"/>
                </a:cubicBezTo>
                <a:cubicBezTo>
                  <a:pt x="1033" y="161"/>
                  <a:pt x="1039" y="172"/>
                  <a:pt x="1049" y="175"/>
                </a:cubicBezTo>
                <a:cubicBezTo>
                  <a:pt x="1051" y="175"/>
                  <a:pt x="1053" y="176"/>
                  <a:pt x="1054" y="176"/>
                </a:cubicBezTo>
                <a:cubicBezTo>
                  <a:pt x="1053" y="177"/>
                  <a:pt x="1051" y="177"/>
                  <a:pt x="1050" y="177"/>
                </a:cubicBezTo>
                <a:cubicBezTo>
                  <a:pt x="1049" y="178"/>
                  <a:pt x="1047" y="178"/>
                  <a:pt x="1046" y="179"/>
                </a:cubicBezTo>
                <a:cubicBezTo>
                  <a:pt x="1031" y="184"/>
                  <a:pt x="1028" y="184"/>
                  <a:pt x="1020" y="186"/>
                </a:cubicBezTo>
                <a:cubicBezTo>
                  <a:pt x="1016" y="186"/>
                  <a:pt x="1010" y="187"/>
                  <a:pt x="1000" y="190"/>
                </a:cubicBezTo>
                <a:cubicBezTo>
                  <a:pt x="974" y="195"/>
                  <a:pt x="961" y="211"/>
                  <a:pt x="961" y="238"/>
                </a:cubicBezTo>
                <a:cubicBezTo>
                  <a:pt x="962" y="277"/>
                  <a:pt x="962" y="318"/>
                  <a:pt x="962" y="357"/>
                </a:cubicBezTo>
                <a:cubicBezTo>
                  <a:pt x="962" y="395"/>
                  <a:pt x="962" y="435"/>
                  <a:pt x="962" y="473"/>
                </a:cubicBezTo>
                <a:cubicBezTo>
                  <a:pt x="963" y="488"/>
                  <a:pt x="971" y="505"/>
                  <a:pt x="982" y="515"/>
                </a:cubicBezTo>
                <a:cubicBezTo>
                  <a:pt x="1007" y="536"/>
                  <a:pt x="1008" y="553"/>
                  <a:pt x="989" y="580"/>
                </a:cubicBezTo>
                <a:cubicBezTo>
                  <a:pt x="978" y="595"/>
                  <a:pt x="977" y="620"/>
                  <a:pt x="983" y="635"/>
                </a:cubicBezTo>
                <a:cubicBezTo>
                  <a:pt x="995" y="666"/>
                  <a:pt x="991" y="674"/>
                  <a:pt x="990" y="676"/>
                </a:cubicBezTo>
                <a:cubicBezTo>
                  <a:pt x="984" y="684"/>
                  <a:pt x="951" y="684"/>
                  <a:pt x="924" y="684"/>
                </a:cubicBezTo>
                <a:cubicBezTo>
                  <a:pt x="919" y="684"/>
                  <a:pt x="919" y="684"/>
                  <a:pt x="919" y="684"/>
                </a:cubicBezTo>
                <a:cubicBezTo>
                  <a:pt x="915" y="684"/>
                  <a:pt x="912" y="684"/>
                  <a:pt x="910" y="684"/>
                </a:cubicBezTo>
                <a:cubicBezTo>
                  <a:pt x="911" y="682"/>
                  <a:pt x="911" y="679"/>
                  <a:pt x="913" y="675"/>
                </a:cubicBezTo>
                <a:cubicBezTo>
                  <a:pt x="914" y="670"/>
                  <a:pt x="914" y="670"/>
                  <a:pt x="914" y="670"/>
                </a:cubicBezTo>
                <a:cubicBezTo>
                  <a:pt x="917" y="660"/>
                  <a:pt x="920" y="651"/>
                  <a:pt x="924" y="643"/>
                </a:cubicBezTo>
                <a:cubicBezTo>
                  <a:pt x="935" y="619"/>
                  <a:pt x="931" y="600"/>
                  <a:pt x="913" y="582"/>
                </a:cubicBezTo>
                <a:cubicBezTo>
                  <a:pt x="896" y="565"/>
                  <a:pt x="904" y="543"/>
                  <a:pt x="916" y="530"/>
                </a:cubicBezTo>
                <a:cubicBezTo>
                  <a:pt x="929" y="515"/>
                  <a:pt x="936" y="500"/>
                  <a:pt x="936" y="487"/>
                </a:cubicBezTo>
                <a:cubicBezTo>
                  <a:pt x="937" y="422"/>
                  <a:pt x="937" y="355"/>
                  <a:pt x="937" y="291"/>
                </a:cubicBezTo>
                <a:cubicBezTo>
                  <a:pt x="937" y="251"/>
                  <a:pt x="937" y="251"/>
                  <a:pt x="937" y="251"/>
                </a:cubicBezTo>
                <a:cubicBezTo>
                  <a:pt x="937" y="246"/>
                  <a:pt x="936" y="242"/>
                  <a:pt x="935" y="237"/>
                </a:cubicBezTo>
                <a:cubicBezTo>
                  <a:pt x="935" y="235"/>
                  <a:pt x="934" y="233"/>
                  <a:pt x="934" y="230"/>
                </a:cubicBezTo>
                <a:cubicBezTo>
                  <a:pt x="933" y="225"/>
                  <a:pt x="930" y="220"/>
                  <a:pt x="925" y="217"/>
                </a:cubicBezTo>
                <a:cubicBezTo>
                  <a:pt x="920" y="214"/>
                  <a:pt x="915" y="213"/>
                  <a:pt x="909" y="214"/>
                </a:cubicBezTo>
                <a:cubicBezTo>
                  <a:pt x="846" y="230"/>
                  <a:pt x="697" y="268"/>
                  <a:pt x="692" y="270"/>
                </a:cubicBezTo>
                <a:cubicBezTo>
                  <a:pt x="558" y="308"/>
                  <a:pt x="553" y="310"/>
                  <a:pt x="395" y="266"/>
                </a:cubicBezTo>
                <a:cubicBezTo>
                  <a:pt x="322" y="243"/>
                  <a:pt x="248" y="222"/>
                  <a:pt x="176" y="203"/>
                </a:cubicBezTo>
                <a:cubicBezTo>
                  <a:pt x="136" y="192"/>
                  <a:pt x="95" y="181"/>
                  <a:pt x="55" y="169"/>
                </a:cubicBezTo>
                <a:cubicBezTo>
                  <a:pt x="54" y="169"/>
                  <a:pt x="51" y="168"/>
                  <a:pt x="48" y="167"/>
                </a:cubicBezTo>
                <a:cubicBezTo>
                  <a:pt x="50" y="167"/>
                  <a:pt x="52" y="166"/>
                  <a:pt x="53" y="166"/>
                </a:cubicBezTo>
                <a:cubicBezTo>
                  <a:pt x="202" y="127"/>
                  <a:pt x="359" y="85"/>
                  <a:pt x="517" y="46"/>
                </a:cubicBezTo>
                <a:cubicBezTo>
                  <a:pt x="540" y="40"/>
                  <a:pt x="567" y="40"/>
                  <a:pt x="588" y="46"/>
                </a:cubicBezTo>
                <a:cubicBezTo>
                  <a:pt x="715" y="80"/>
                  <a:pt x="841" y="115"/>
                  <a:pt x="948" y="146"/>
                </a:cubicBezTo>
                <a:cubicBezTo>
                  <a:pt x="958" y="149"/>
                  <a:pt x="970" y="143"/>
                  <a:pt x="973" y="132"/>
                </a:cubicBezTo>
                <a:cubicBezTo>
                  <a:pt x="976" y="122"/>
                  <a:pt x="969" y="110"/>
                  <a:pt x="959" y="107"/>
                </a:cubicBezTo>
                <a:cubicBezTo>
                  <a:pt x="852" y="77"/>
                  <a:pt x="725" y="41"/>
                  <a:pt x="598" y="7"/>
                </a:cubicBezTo>
                <a:cubicBezTo>
                  <a:pt x="570" y="0"/>
                  <a:pt x="538" y="0"/>
                  <a:pt x="508" y="7"/>
                </a:cubicBezTo>
                <a:cubicBezTo>
                  <a:pt x="350" y="46"/>
                  <a:pt x="191" y="88"/>
                  <a:pt x="43" y="127"/>
                </a:cubicBezTo>
                <a:cubicBezTo>
                  <a:pt x="5" y="137"/>
                  <a:pt x="0" y="157"/>
                  <a:pt x="0" y="168"/>
                </a:cubicBezTo>
                <a:cubicBezTo>
                  <a:pt x="1" y="195"/>
                  <a:pt x="31" y="204"/>
                  <a:pt x="44" y="208"/>
                </a:cubicBezTo>
                <a:cubicBezTo>
                  <a:pt x="69" y="215"/>
                  <a:pt x="93" y="222"/>
                  <a:pt x="118" y="229"/>
                </a:cubicBezTo>
                <a:cubicBezTo>
                  <a:pt x="118" y="230"/>
                  <a:pt x="118" y="231"/>
                  <a:pt x="118" y="232"/>
                </a:cubicBezTo>
                <a:cubicBezTo>
                  <a:pt x="118" y="233"/>
                  <a:pt x="119" y="296"/>
                  <a:pt x="117" y="325"/>
                </a:cubicBezTo>
                <a:cubicBezTo>
                  <a:pt x="114" y="378"/>
                  <a:pt x="182" y="438"/>
                  <a:pt x="218" y="456"/>
                </a:cubicBezTo>
                <a:cubicBezTo>
                  <a:pt x="241" y="468"/>
                  <a:pt x="271" y="480"/>
                  <a:pt x="301" y="489"/>
                </a:cubicBezTo>
                <a:cubicBezTo>
                  <a:pt x="391" y="514"/>
                  <a:pt x="472" y="532"/>
                  <a:pt x="557" y="532"/>
                </a:cubicBezTo>
                <a:cubicBezTo>
                  <a:pt x="577" y="532"/>
                  <a:pt x="598" y="531"/>
                  <a:pt x="618" y="529"/>
                </a:cubicBezTo>
                <a:cubicBezTo>
                  <a:pt x="683" y="523"/>
                  <a:pt x="750" y="501"/>
                  <a:pt x="811" y="468"/>
                </a:cubicBezTo>
                <a:cubicBezTo>
                  <a:pt x="839" y="453"/>
                  <a:pt x="871" y="431"/>
                  <a:pt x="874" y="390"/>
                </a:cubicBezTo>
                <a:cubicBezTo>
                  <a:pt x="877" y="350"/>
                  <a:pt x="875" y="281"/>
                  <a:pt x="875" y="278"/>
                </a:cubicBezTo>
                <a:cubicBezTo>
                  <a:pt x="875" y="278"/>
                  <a:pt x="875" y="278"/>
                  <a:pt x="875" y="278"/>
                </a:cubicBezTo>
                <a:cubicBezTo>
                  <a:pt x="874" y="265"/>
                  <a:pt x="874" y="265"/>
                  <a:pt x="874" y="265"/>
                </a:cubicBezTo>
                <a:cubicBezTo>
                  <a:pt x="874" y="265"/>
                  <a:pt x="874" y="265"/>
                  <a:pt x="874" y="265"/>
                </a:cubicBezTo>
                <a:cubicBezTo>
                  <a:pt x="882" y="263"/>
                  <a:pt x="890" y="261"/>
                  <a:pt x="897" y="259"/>
                </a:cubicBezTo>
                <a:cubicBezTo>
                  <a:pt x="897" y="291"/>
                  <a:pt x="897" y="291"/>
                  <a:pt x="897" y="291"/>
                </a:cubicBezTo>
                <a:cubicBezTo>
                  <a:pt x="897" y="355"/>
                  <a:pt x="897" y="422"/>
                  <a:pt x="896" y="487"/>
                </a:cubicBezTo>
                <a:cubicBezTo>
                  <a:pt x="896" y="488"/>
                  <a:pt x="894" y="494"/>
                  <a:pt x="886" y="503"/>
                </a:cubicBezTo>
                <a:cubicBezTo>
                  <a:pt x="856" y="537"/>
                  <a:pt x="856" y="581"/>
                  <a:pt x="884" y="610"/>
                </a:cubicBezTo>
                <a:cubicBezTo>
                  <a:pt x="891" y="617"/>
                  <a:pt x="891" y="618"/>
                  <a:pt x="887" y="627"/>
                </a:cubicBezTo>
                <a:cubicBezTo>
                  <a:pt x="883" y="637"/>
                  <a:pt x="879" y="648"/>
                  <a:pt x="876" y="658"/>
                </a:cubicBezTo>
                <a:cubicBezTo>
                  <a:pt x="875" y="663"/>
                  <a:pt x="875" y="663"/>
                  <a:pt x="875" y="663"/>
                </a:cubicBezTo>
                <a:cubicBezTo>
                  <a:pt x="869" y="679"/>
                  <a:pt x="866" y="696"/>
                  <a:pt x="876" y="709"/>
                </a:cubicBezTo>
                <a:cubicBezTo>
                  <a:pt x="886" y="722"/>
                  <a:pt x="902" y="724"/>
                  <a:pt x="918" y="724"/>
                </a:cubicBezTo>
                <a:cubicBezTo>
                  <a:pt x="918" y="724"/>
                  <a:pt x="918" y="724"/>
                  <a:pt x="919" y="724"/>
                </a:cubicBezTo>
                <a:cubicBezTo>
                  <a:pt x="924" y="724"/>
                  <a:pt x="924" y="724"/>
                  <a:pt x="924" y="724"/>
                </a:cubicBezTo>
                <a:cubicBezTo>
                  <a:pt x="969" y="724"/>
                  <a:pt x="1005" y="724"/>
                  <a:pt x="1023" y="698"/>
                </a:cubicBezTo>
                <a:cubicBezTo>
                  <a:pt x="1039" y="675"/>
                  <a:pt x="1029" y="643"/>
                  <a:pt x="1021" y="621"/>
                </a:cubicBezTo>
                <a:cubicBezTo>
                  <a:pt x="1019" y="616"/>
                  <a:pt x="1019" y="606"/>
                  <a:pt x="1021" y="604"/>
                </a:cubicBezTo>
                <a:cubicBezTo>
                  <a:pt x="1053" y="561"/>
                  <a:pt x="1049" y="519"/>
                  <a:pt x="1008" y="485"/>
                </a:cubicBezTo>
                <a:cubicBezTo>
                  <a:pt x="1005" y="482"/>
                  <a:pt x="1002" y="476"/>
                  <a:pt x="1002" y="473"/>
                </a:cubicBezTo>
                <a:cubicBezTo>
                  <a:pt x="1002" y="434"/>
                  <a:pt x="1002" y="395"/>
                  <a:pt x="1002" y="357"/>
                </a:cubicBezTo>
                <a:cubicBezTo>
                  <a:pt x="1002" y="318"/>
                  <a:pt x="1002" y="277"/>
                  <a:pt x="1001" y="237"/>
                </a:cubicBezTo>
                <a:cubicBezTo>
                  <a:pt x="1001" y="233"/>
                  <a:pt x="1002" y="231"/>
                  <a:pt x="1002" y="231"/>
                </a:cubicBezTo>
                <a:cubicBezTo>
                  <a:pt x="1002" y="230"/>
                  <a:pt x="1004" y="230"/>
                  <a:pt x="1009" y="229"/>
                </a:cubicBezTo>
                <a:cubicBezTo>
                  <a:pt x="1018" y="227"/>
                  <a:pt x="1023" y="226"/>
                  <a:pt x="1027" y="225"/>
                </a:cubicBezTo>
                <a:cubicBezTo>
                  <a:pt x="1036" y="223"/>
                  <a:pt x="1041" y="222"/>
                  <a:pt x="1058" y="217"/>
                </a:cubicBezTo>
                <a:cubicBezTo>
                  <a:pt x="1060" y="216"/>
                  <a:pt x="1061" y="216"/>
                  <a:pt x="1062" y="216"/>
                </a:cubicBezTo>
                <a:cubicBezTo>
                  <a:pt x="1077" y="211"/>
                  <a:pt x="1104" y="203"/>
                  <a:pt x="1104" y="177"/>
                </a:cubicBezTo>
                <a:cubicBezTo>
                  <a:pt x="1104" y="149"/>
                  <a:pt x="1072" y="140"/>
                  <a:pt x="1060" y="136"/>
                </a:cubicBezTo>
                <a:close/>
                <a:moveTo>
                  <a:pt x="835" y="280"/>
                </a:moveTo>
                <a:cubicBezTo>
                  <a:pt x="835" y="284"/>
                  <a:pt x="837" y="350"/>
                  <a:pt x="834" y="387"/>
                </a:cubicBezTo>
                <a:cubicBezTo>
                  <a:pt x="833" y="404"/>
                  <a:pt x="821" y="417"/>
                  <a:pt x="792" y="433"/>
                </a:cubicBezTo>
                <a:cubicBezTo>
                  <a:pt x="735" y="464"/>
                  <a:pt x="674" y="483"/>
                  <a:pt x="615" y="489"/>
                </a:cubicBezTo>
                <a:cubicBezTo>
                  <a:pt x="511" y="499"/>
                  <a:pt x="422" y="482"/>
                  <a:pt x="312" y="450"/>
                </a:cubicBezTo>
                <a:cubicBezTo>
                  <a:pt x="284" y="442"/>
                  <a:pt x="257" y="432"/>
                  <a:pt x="236" y="421"/>
                </a:cubicBezTo>
                <a:cubicBezTo>
                  <a:pt x="204" y="404"/>
                  <a:pt x="155" y="355"/>
                  <a:pt x="157" y="328"/>
                </a:cubicBezTo>
                <a:cubicBezTo>
                  <a:pt x="159" y="303"/>
                  <a:pt x="158" y="258"/>
                  <a:pt x="158" y="239"/>
                </a:cubicBezTo>
                <a:cubicBezTo>
                  <a:pt x="160" y="240"/>
                  <a:pt x="163" y="241"/>
                  <a:pt x="165" y="241"/>
                </a:cubicBezTo>
                <a:cubicBezTo>
                  <a:pt x="237" y="261"/>
                  <a:pt x="311" y="281"/>
                  <a:pt x="383" y="304"/>
                </a:cubicBezTo>
                <a:cubicBezTo>
                  <a:pt x="383" y="305"/>
                  <a:pt x="383" y="305"/>
                  <a:pt x="384" y="305"/>
                </a:cubicBezTo>
                <a:cubicBezTo>
                  <a:pt x="549" y="350"/>
                  <a:pt x="564" y="348"/>
                  <a:pt x="703" y="308"/>
                </a:cubicBezTo>
                <a:cubicBezTo>
                  <a:pt x="707" y="307"/>
                  <a:pt x="771" y="291"/>
                  <a:pt x="835" y="275"/>
                </a:cubicBezTo>
                <a:lnTo>
                  <a:pt x="835" y="280"/>
                </a:ln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3678A9C-0F9B-4AB7-88DA-E2E370A79F94}"/>
              </a:ext>
            </a:extLst>
          </p:cNvPr>
          <p:cNvGrpSpPr>
            <a:grpSpLocks noChangeAspect="1"/>
          </p:cNvGrpSpPr>
          <p:nvPr/>
        </p:nvGrpSpPr>
        <p:grpSpPr>
          <a:xfrm>
            <a:off x="1813537" y="3657605"/>
            <a:ext cx="334264" cy="335598"/>
            <a:chOff x="3859212" y="4797425"/>
            <a:chExt cx="1193801" cy="1198563"/>
          </a:xfrm>
        </p:grpSpPr>
        <p:sp>
          <p:nvSpPr>
            <p:cNvPr id="72" name="Freeform 33">
              <a:extLst>
                <a:ext uri="{FF2B5EF4-FFF2-40B4-BE49-F238E27FC236}">
                  <a16:creationId xmlns:a16="http://schemas.microsoft.com/office/drawing/2014/main" id="{5B3A96DC-F2A9-4C84-BA62-FE25E302F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075" y="5416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3" name="Freeform 34">
              <a:extLst>
                <a:ext uri="{FF2B5EF4-FFF2-40B4-BE49-F238E27FC236}">
                  <a16:creationId xmlns:a16="http://schemas.microsoft.com/office/drawing/2014/main" id="{CFB1B6E6-D570-43C1-89EF-9F92E01D5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463" y="48402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" name="Freeform 35">
              <a:extLst>
                <a:ext uri="{FF2B5EF4-FFF2-40B4-BE49-F238E27FC236}">
                  <a16:creationId xmlns:a16="http://schemas.microsoft.com/office/drawing/2014/main" id="{E6F71218-17E0-44B9-B6B4-3EEC6D3BB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2" y="4797425"/>
              <a:ext cx="1193801" cy="1198563"/>
            </a:xfrm>
            <a:custGeom>
              <a:avLst/>
              <a:gdLst>
                <a:gd name="T0" fmla="*/ 1099 w 1108"/>
                <a:gd name="T1" fmla="*/ 453 h 1108"/>
                <a:gd name="T2" fmla="*/ 1072 w 1108"/>
                <a:gd name="T3" fmla="*/ 357 h 1108"/>
                <a:gd name="T4" fmla="*/ 1024 w 1108"/>
                <a:gd name="T5" fmla="*/ 260 h 1108"/>
                <a:gd name="T6" fmla="*/ 964 w 1108"/>
                <a:gd name="T7" fmla="*/ 181 h 1108"/>
                <a:gd name="T8" fmla="*/ 884 w 1108"/>
                <a:gd name="T9" fmla="*/ 108 h 1108"/>
                <a:gd name="T10" fmla="*/ 792 w 1108"/>
                <a:gd name="T11" fmla="*/ 53 h 1108"/>
                <a:gd name="T12" fmla="*/ 690 w 1108"/>
                <a:gd name="T13" fmla="*/ 17 h 1108"/>
                <a:gd name="T14" fmla="*/ 588 w 1108"/>
                <a:gd name="T15" fmla="*/ 1 h 1108"/>
                <a:gd name="T16" fmla="*/ 480 w 1108"/>
                <a:gd name="T17" fmla="*/ 5 h 1108"/>
                <a:gd name="T18" fmla="*/ 380 w 1108"/>
                <a:gd name="T19" fmla="*/ 28 h 1108"/>
                <a:gd name="T20" fmla="*/ 281 w 1108"/>
                <a:gd name="T21" fmla="*/ 71 h 1108"/>
                <a:gd name="T22" fmla="*/ 193 w 1108"/>
                <a:gd name="T23" fmla="*/ 133 h 1108"/>
                <a:gd name="T24" fmla="*/ 121 w 1108"/>
                <a:gd name="T25" fmla="*/ 208 h 1108"/>
                <a:gd name="T26" fmla="*/ 63 w 1108"/>
                <a:gd name="T27" fmla="*/ 299 h 1108"/>
                <a:gd name="T28" fmla="*/ 23 w 1108"/>
                <a:gd name="T29" fmla="*/ 399 h 1108"/>
                <a:gd name="T30" fmla="*/ 3 w 1108"/>
                <a:gd name="T31" fmla="*/ 504 h 1108"/>
                <a:gd name="T32" fmla="*/ 3 w 1108"/>
                <a:gd name="T33" fmla="*/ 604 h 1108"/>
                <a:gd name="T34" fmla="*/ 21 w 1108"/>
                <a:gd name="T35" fmla="*/ 705 h 1108"/>
                <a:gd name="T36" fmla="*/ 61 w 1108"/>
                <a:gd name="T37" fmla="*/ 806 h 1108"/>
                <a:gd name="T38" fmla="*/ 119 w 1108"/>
                <a:gd name="T39" fmla="*/ 896 h 1108"/>
                <a:gd name="T40" fmla="*/ 190 w 1108"/>
                <a:gd name="T41" fmla="*/ 971 h 1108"/>
                <a:gd name="T42" fmla="*/ 271 w 1108"/>
                <a:gd name="T43" fmla="*/ 1030 h 1108"/>
                <a:gd name="T44" fmla="*/ 364 w 1108"/>
                <a:gd name="T45" fmla="*/ 1074 h 1108"/>
                <a:gd name="T46" fmla="*/ 457 w 1108"/>
                <a:gd name="T47" fmla="*/ 1099 h 1108"/>
                <a:gd name="T48" fmla="*/ 560 w 1108"/>
                <a:gd name="T49" fmla="*/ 1108 h 1108"/>
                <a:gd name="T50" fmla="*/ 654 w 1108"/>
                <a:gd name="T51" fmla="*/ 1098 h 1108"/>
                <a:gd name="T52" fmla="*/ 754 w 1108"/>
                <a:gd name="T53" fmla="*/ 1071 h 1108"/>
                <a:gd name="T54" fmla="*/ 843 w 1108"/>
                <a:gd name="T55" fmla="*/ 1026 h 1108"/>
                <a:gd name="T56" fmla="*/ 825 w 1108"/>
                <a:gd name="T57" fmla="*/ 915 h 1108"/>
                <a:gd name="T58" fmla="*/ 819 w 1108"/>
                <a:gd name="T59" fmla="*/ 994 h 1108"/>
                <a:gd name="T60" fmla="*/ 729 w 1108"/>
                <a:gd name="T61" fmla="*/ 1038 h 1108"/>
                <a:gd name="T62" fmla="*/ 632 w 1108"/>
                <a:gd name="T63" fmla="*/ 1062 h 1108"/>
                <a:gd name="T64" fmla="*/ 536 w 1108"/>
                <a:gd name="T65" fmla="*/ 1068 h 1108"/>
                <a:gd name="T66" fmla="*/ 441 w 1108"/>
                <a:gd name="T67" fmla="*/ 1056 h 1108"/>
                <a:gd name="T68" fmla="*/ 349 w 1108"/>
                <a:gd name="T69" fmla="*/ 1025 h 1108"/>
                <a:gd name="T70" fmla="*/ 262 w 1108"/>
                <a:gd name="T71" fmla="*/ 977 h 1108"/>
                <a:gd name="T72" fmla="*/ 188 w 1108"/>
                <a:gd name="T73" fmla="*/ 915 h 1108"/>
                <a:gd name="T74" fmla="*/ 125 w 1108"/>
                <a:gd name="T75" fmla="*/ 837 h 1108"/>
                <a:gd name="T76" fmla="*/ 80 w 1108"/>
                <a:gd name="T77" fmla="*/ 752 h 1108"/>
                <a:gd name="T78" fmla="*/ 51 w 1108"/>
                <a:gd name="T79" fmla="*/ 661 h 1108"/>
                <a:gd name="T80" fmla="*/ 40 w 1108"/>
                <a:gd name="T81" fmla="*/ 562 h 1108"/>
                <a:gd name="T82" fmla="*/ 48 w 1108"/>
                <a:gd name="T83" fmla="*/ 462 h 1108"/>
                <a:gd name="T84" fmla="*/ 72 w 1108"/>
                <a:gd name="T85" fmla="*/ 373 h 1108"/>
                <a:gd name="T86" fmla="*/ 116 w 1108"/>
                <a:gd name="T87" fmla="*/ 283 h 1108"/>
                <a:gd name="T88" fmla="*/ 177 w 1108"/>
                <a:gd name="T89" fmla="*/ 203 h 1108"/>
                <a:gd name="T90" fmla="*/ 252 w 1108"/>
                <a:gd name="T91" fmla="*/ 137 h 1108"/>
                <a:gd name="T92" fmla="*/ 339 w 1108"/>
                <a:gd name="T93" fmla="*/ 87 h 1108"/>
                <a:gd name="T94" fmla="*/ 433 w 1108"/>
                <a:gd name="T95" fmla="*/ 54 h 1108"/>
                <a:gd name="T96" fmla="*/ 524 w 1108"/>
                <a:gd name="T97" fmla="*/ 40 h 1108"/>
                <a:gd name="T98" fmla="*/ 624 w 1108"/>
                <a:gd name="T99" fmla="*/ 44 h 1108"/>
                <a:gd name="T100" fmla="*/ 717 w 1108"/>
                <a:gd name="T101" fmla="*/ 66 h 1108"/>
                <a:gd name="T102" fmla="*/ 809 w 1108"/>
                <a:gd name="T103" fmla="*/ 107 h 1108"/>
                <a:gd name="T104" fmla="*/ 891 w 1108"/>
                <a:gd name="T105" fmla="*/ 165 h 1108"/>
                <a:gd name="T106" fmla="*/ 959 w 1108"/>
                <a:gd name="T107" fmla="*/ 237 h 1108"/>
                <a:gd name="T108" fmla="*/ 1012 w 1108"/>
                <a:gd name="T109" fmla="*/ 318 h 1108"/>
                <a:gd name="T110" fmla="*/ 1047 w 1108"/>
                <a:gd name="T111" fmla="*/ 408 h 1108"/>
                <a:gd name="T112" fmla="*/ 1066 w 1108"/>
                <a:gd name="T113" fmla="*/ 502 h 1108"/>
                <a:gd name="T114" fmla="*/ 1066 w 1108"/>
                <a:gd name="T115" fmla="*/ 598 h 1108"/>
                <a:gd name="T116" fmla="*/ 1048 w 1108"/>
                <a:gd name="T117" fmla="*/ 696 h 1108"/>
                <a:gd name="T118" fmla="*/ 1013 w 1108"/>
                <a:gd name="T119" fmla="*/ 786 h 1108"/>
                <a:gd name="T120" fmla="*/ 1051 w 1108"/>
                <a:gd name="T121" fmla="*/ 800 h 1108"/>
                <a:gd name="T122" fmla="*/ 1087 w 1108"/>
                <a:gd name="T123" fmla="*/ 703 h 1108"/>
                <a:gd name="T124" fmla="*/ 1106 w 1108"/>
                <a:gd name="T125" fmla="*/ 601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8" h="1108">
                  <a:moveTo>
                    <a:pt x="1108" y="556"/>
                  </a:moveTo>
                  <a:cubicBezTo>
                    <a:pt x="1108" y="554"/>
                    <a:pt x="1108" y="553"/>
                    <a:pt x="1108" y="552"/>
                  </a:cubicBezTo>
                  <a:cubicBezTo>
                    <a:pt x="1108" y="550"/>
                    <a:pt x="1108" y="549"/>
                    <a:pt x="1108" y="548"/>
                  </a:cubicBezTo>
                  <a:cubicBezTo>
                    <a:pt x="1108" y="546"/>
                    <a:pt x="1108" y="545"/>
                    <a:pt x="1108" y="543"/>
                  </a:cubicBezTo>
                  <a:cubicBezTo>
                    <a:pt x="1108" y="542"/>
                    <a:pt x="1108" y="541"/>
                    <a:pt x="1108" y="539"/>
                  </a:cubicBezTo>
                  <a:cubicBezTo>
                    <a:pt x="1108" y="538"/>
                    <a:pt x="1108" y="537"/>
                    <a:pt x="1108" y="535"/>
                  </a:cubicBezTo>
                  <a:cubicBezTo>
                    <a:pt x="1108" y="534"/>
                    <a:pt x="1108" y="532"/>
                    <a:pt x="1107" y="531"/>
                  </a:cubicBezTo>
                  <a:cubicBezTo>
                    <a:pt x="1108" y="530"/>
                    <a:pt x="1108" y="528"/>
                    <a:pt x="1108" y="527"/>
                  </a:cubicBezTo>
                  <a:cubicBezTo>
                    <a:pt x="1108" y="525"/>
                    <a:pt x="1107" y="524"/>
                    <a:pt x="1107" y="523"/>
                  </a:cubicBezTo>
                  <a:cubicBezTo>
                    <a:pt x="1107" y="521"/>
                    <a:pt x="1107" y="520"/>
                    <a:pt x="1107" y="519"/>
                  </a:cubicBezTo>
                  <a:cubicBezTo>
                    <a:pt x="1107" y="517"/>
                    <a:pt x="1107" y="516"/>
                    <a:pt x="1106" y="514"/>
                  </a:cubicBezTo>
                  <a:cubicBezTo>
                    <a:pt x="1107" y="513"/>
                    <a:pt x="1107" y="512"/>
                    <a:pt x="1107" y="510"/>
                  </a:cubicBezTo>
                  <a:cubicBezTo>
                    <a:pt x="1106" y="509"/>
                    <a:pt x="1106" y="507"/>
                    <a:pt x="1106" y="506"/>
                  </a:cubicBezTo>
                  <a:cubicBezTo>
                    <a:pt x="1106" y="505"/>
                    <a:pt x="1106" y="503"/>
                    <a:pt x="1106" y="502"/>
                  </a:cubicBezTo>
                  <a:cubicBezTo>
                    <a:pt x="1106" y="501"/>
                    <a:pt x="1105" y="499"/>
                    <a:pt x="1105" y="498"/>
                  </a:cubicBezTo>
                  <a:cubicBezTo>
                    <a:pt x="1105" y="497"/>
                    <a:pt x="1105" y="495"/>
                    <a:pt x="1105" y="494"/>
                  </a:cubicBezTo>
                  <a:cubicBezTo>
                    <a:pt x="1105" y="492"/>
                    <a:pt x="1105" y="491"/>
                    <a:pt x="1104" y="490"/>
                  </a:cubicBezTo>
                  <a:cubicBezTo>
                    <a:pt x="1104" y="488"/>
                    <a:pt x="1104" y="487"/>
                    <a:pt x="1104" y="485"/>
                  </a:cubicBezTo>
                  <a:cubicBezTo>
                    <a:pt x="1104" y="484"/>
                    <a:pt x="1104" y="483"/>
                    <a:pt x="1103" y="481"/>
                  </a:cubicBezTo>
                  <a:cubicBezTo>
                    <a:pt x="1103" y="480"/>
                    <a:pt x="1103" y="479"/>
                    <a:pt x="1103" y="477"/>
                  </a:cubicBezTo>
                  <a:cubicBezTo>
                    <a:pt x="1103" y="476"/>
                    <a:pt x="1102" y="474"/>
                    <a:pt x="1102" y="473"/>
                  </a:cubicBezTo>
                  <a:cubicBezTo>
                    <a:pt x="1102" y="472"/>
                    <a:pt x="1102" y="470"/>
                    <a:pt x="1102" y="469"/>
                  </a:cubicBezTo>
                  <a:cubicBezTo>
                    <a:pt x="1102" y="468"/>
                    <a:pt x="1101" y="466"/>
                    <a:pt x="1101" y="465"/>
                  </a:cubicBezTo>
                  <a:cubicBezTo>
                    <a:pt x="1101" y="464"/>
                    <a:pt x="1101" y="462"/>
                    <a:pt x="1100" y="461"/>
                  </a:cubicBezTo>
                  <a:cubicBezTo>
                    <a:pt x="1100" y="459"/>
                    <a:pt x="1100" y="458"/>
                    <a:pt x="1099" y="457"/>
                  </a:cubicBezTo>
                  <a:cubicBezTo>
                    <a:pt x="1099" y="456"/>
                    <a:pt x="1099" y="454"/>
                    <a:pt x="1099" y="453"/>
                  </a:cubicBezTo>
                  <a:cubicBezTo>
                    <a:pt x="1099" y="451"/>
                    <a:pt x="1098" y="450"/>
                    <a:pt x="1098" y="449"/>
                  </a:cubicBezTo>
                  <a:cubicBezTo>
                    <a:pt x="1098" y="447"/>
                    <a:pt x="1098" y="446"/>
                    <a:pt x="1097" y="445"/>
                  </a:cubicBezTo>
                  <a:cubicBezTo>
                    <a:pt x="1097" y="443"/>
                    <a:pt x="1097" y="442"/>
                    <a:pt x="1096" y="441"/>
                  </a:cubicBezTo>
                  <a:cubicBezTo>
                    <a:pt x="1096" y="439"/>
                    <a:pt x="1096" y="438"/>
                    <a:pt x="1096" y="436"/>
                  </a:cubicBezTo>
                  <a:cubicBezTo>
                    <a:pt x="1095" y="435"/>
                    <a:pt x="1095" y="434"/>
                    <a:pt x="1094" y="432"/>
                  </a:cubicBezTo>
                  <a:cubicBezTo>
                    <a:pt x="1094" y="431"/>
                    <a:pt x="1094" y="430"/>
                    <a:pt x="1094" y="428"/>
                  </a:cubicBezTo>
                  <a:cubicBezTo>
                    <a:pt x="1094" y="427"/>
                    <a:pt x="1093" y="426"/>
                    <a:pt x="1093" y="424"/>
                  </a:cubicBezTo>
                  <a:cubicBezTo>
                    <a:pt x="1093" y="423"/>
                    <a:pt x="1092" y="422"/>
                    <a:pt x="1092" y="420"/>
                  </a:cubicBezTo>
                  <a:cubicBezTo>
                    <a:pt x="1092" y="419"/>
                    <a:pt x="1091" y="418"/>
                    <a:pt x="1091" y="416"/>
                  </a:cubicBezTo>
                  <a:cubicBezTo>
                    <a:pt x="1090" y="415"/>
                    <a:pt x="1090" y="414"/>
                    <a:pt x="1090" y="412"/>
                  </a:cubicBezTo>
                  <a:cubicBezTo>
                    <a:pt x="1090" y="411"/>
                    <a:pt x="1089" y="409"/>
                    <a:pt x="1088" y="408"/>
                  </a:cubicBezTo>
                  <a:cubicBezTo>
                    <a:pt x="1088" y="407"/>
                    <a:pt x="1088" y="406"/>
                    <a:pt x="1088" y="404"/>
                  </a:cubicBezTo>
                  <a:cubicBezTo>
                    <a:pt x="1087" y="403"/>
                    <a:pt x="1087" y="402"/>
                    <a:pt x="1086" y="400"/>
                  </a:cubicBezTo>
                  <a:cubicBezTo>
                    <a:pt x="1086" y="399"/>
                    <a:pt x="1086" y="398"/>
                    <a:pt x="1085" y="396"/>
                  </a:cubicBezTo>
                  <a:cubicBezTo>
                    <a:pt x="1085" y="395"/>
                    <a:pt x="1084" y="394"/>
                    <a:pt x="1084" y="392"/>
                  </a:cubicBezTo>
                  <a:cubicBezTo>
                    <a:pt x="1084" y="391"/>
                    <a:pt x="1083" y="390"/>
                    <a:pt x="1083" y="388"/>
                  </a:cubicBezTo>
                  <a:cubicBezTo>
                    <a:pt x="1083" y="388"/>
                    <a:pt x="1083" y="388"/>
                    <a:pt x="1083" y="388"/>
                  </a:cubicBezTo>
                  <a:cubicBezTo>
                    <a:pt x="1083" y="387"/>
                    <a:pt x="1082" y="386"/>
                    <a:pt x="1081" y="384"/>
                  </a:cubicBezTo>
                  <a:cubicBezTo>
                    <a:pt x="1081" y="383"/>
                    <a:pt x="1081" y="382"/>
                    <a:pt x="1080" y="380"/>
                  </a:cubicBezTo>
                  <a:cubicBezTo>
                    <a:pt x="1080" y="380"/>
                    <a:pt x="1080" y="380"/>
                    <a:pt x="1080" y="380"/>
                  </a:cubicBezTo>
                  <a:cubicBezTo>
                    <a:pt x="1080" y="379"/>
                    <a:pt x="1079" y="378"/>
                    <a:pt x="1079" y="377"/>
                  </a:cubicBezTo>
                  <a:cubicBezTo>
                    <a:pt x="1079" y="375"/>
                    <a:pt x="1078" y="374"/>
                    <a:pt x="1078" y="372"/>
                  </a:cubicBezTo>
                  <a:cubicBezTo>
                    <a:pt x="1077" y="371"/>
                    <a:pt x="1077" y="370"/>
                    <a:pt x="1076" y="369"/>
                  </a:cubicBezTo>
                  <a:cubicBezTo>
                    <a:pt x="1076" y="367"/>
                    <a:pt x="1076" y="366"/>
                    <a:pt x="1075" y="365"/>
                  </a:cubicBezTo>
                  <a:cubicBezTo>
                    <a:pt x="1075" y="363"/>
                    <a:pt x="1074" y="362"/>
                    <a:pt x="1073" y="361"/>
                  </a:cubicBezTo>
                  <a:cubicBezTo>
                    <a:pt x="1073" y="360"/>
                    <a:pt x="1073" y="358"/>
                    <a:pt x="1072" y="357"/>
                  </a:cubicBezTo>
                  <a:cubicBezTo>
                    <a:pt x="1072" y="356"/>
                    <a:pt x="1071" y="354"/>
                    <a:pt x="1070" y="353"/>
                  </a:cubicBezTo>
                  <a:cubicBezTo>
                    <a:pt x="1070" y="352"/>
                    <a:pt x="1070" y="350"/>
                    <a:pt x="1069" y="349"/>
                  </a:cubicBezTo>
                  <a:cubicBezTo>
                    <a:pt x="1069" y="348"/>
                    <a:pt x="1068" y="347"/>
                    <a:pt x="1067" y="345"/>
                  </a:cubicBezTo>
                  <a:cubicBezTo>
                    <a:pt x="1067" y="344"/>
                    <a:pt x="1067" y="343"/>
                    <a:pt x="1066" y="341"/>
                  </a:cubicBezTo>
                  <a:cubicBezTo>
                    <a:pt x="1065" y="340"/>
                    <a:pt x="1065" y="339"/>
                    <a:pt x="1064" y="338"/>
                  </a:cubicBezTo>
                  <a:cubicBezTo>
                    <a:pt x="1064" y="336"/>
                    <a:pt x="1063" y="335"/>
                    <a:pt x="1063" y="334"/>
                  </a:cubicBezTo>
                  <a:cubicBezTo>
                    <a:pt x="1062" y="332"/>
                    <a:pt x="1062" y="331"/>
                    <a:pt x="1061" y="330"/>
                  </a:cubicBezTo>
                  <a:cubicBezTo>
                    <a:pt x="1060" y="329"/>
                    <a:pt x="1060" y="328"/>
                    <a:pt x="1059" y="326"/>
                  </a:cubicBezTo>
                  <a:cubicBezTo>
                    <a:pt x="1059" y="325"/>
                    <a:pt x="1058" y="324"/>
                    <a:pt x="1057" y="323"/>
                  </a:cubicBezTo>
                  <a:cubicBezTo>
                    <a:pt x="1057" y="321"/>
                    <a:pt x="1057" y="320"/>
                    <a:pt x="1056" y="319"/>
                  </a:cubicBezTo>
                  <a:cubicBezTo>
                    <a:pt x="1055" y="317"/>
                    <a:pt x="1055" y="316"/>
                    <a:pt x="1054" y="315"/>
                  </a:cubicBezTo>
                  <a:cubicBezTo>
                    <a:pt x="1053" y="314"/>
                    <a:pt x="1053" y="312"/>
                    <a:pt x="1052" y="311"/>
                  </a:cubicBezTo>
                  <a:cubicBezTo>
                    <a:pt x="1052" y="310"/>
                    <a:pt x="1051" y="309"/>
                    <a:pt x="1050" y="308"/>
                  </a:cubicBezTo>
                  <a:cubicBezTo>
                    <a:pt x="1050" y="306"/>
                    <a:pt x="1049" y="305"/>
                    <a:pt x="1049" y="304"/>
                  </a:cubicBezTo>
                  <a:cubicBezTo>
                    <a:pt x="1048" y="302"/>
                    <a:pt x="1047" y="301"/>
                    <a:pt x="1046" y="300"/>
                  </a:cubicBezTo>
                  <a:cubicBezTo>
                    <a:pt x="1046" y="299"/>
                    <a:pt x="1046" y="298"/>
                    <a:pt x="1045" y="296"/>
                  </a:cubicBezTo>
                  <a:cubicBezTo>
                    <a:pt x="1044" y="295"/>
                    <a:pt x="1043" y="294"/>
                    <a:pt x="1043" y="293"/>
                  </a:cubicBezTo>
                  <a:cubicBezTo>
                    <a:pt x="1042" y="292"/>
                    <a:pt x="1042" y="290"/>
                    <a:pt x="1041" y="289"/>
                  </a:cubicBezTo>
                  <a:cubicBezTo>
                    <a:pt x="1040" y="288"/>
                    <a:pt x="1040" y="287"/>
                    <a:pt x="1039" y="286"/>
                  </a:cubicBezTo>
                  <a:cubicBezTo>
                    <a:pt x="1038" y="284"/>
                    <a:pt x="1038" y="283"/>
                    <a:pt x="1037" y="282"/>
                  </a:cubicBezTo>
                  <a:cubicBezTo>
                    <a:pt x="1036" y="281"/>
                    <a:pt x="1035" y="279"/>
                    <a:pt x="1035" y="278"/>
                  </a:cubicBezTo>
                  <a:cubicBezTo>
                    <a:pt x="1034" y="277"/>
                    <a:pt x="1034" y="276"/>
                    <a:pt x="1033" y="275"/>
                  </a:cubicBezTo>
                  <a:cubicBezTo>
                    <a:pt x="1032" y="273"/>
                    <a:pt x="1031" y="272"/>
                    <a:pt x="1030" y="271"/>
                  </a:cubicBezTo>
                  <a:cubicBezTo>
                    <a:pt x="1030" y="270"/>
                    <a:pt x="1029" y="269"/>
                    <a:pt x="1029" y="267"/>
                  </a:cubicBezTo>
                  <a:cubicBezTo>
                    <a:pt x="1028" y="266"/>
                    <a:pt x="1027" y="265"/>
                    <a:pt x="1026" y="264"/>
                  </a:cubicBezTo>
                  <a:cubicBezTo>
                    <a:pt x="1026" y="263"/>
                    <a:pt x="1025" y="262"/>
                    <a:pt x="1024" y="260"/>
                  </a:cubicBezTo>
                  <a:cubicBezTo>
                    <a:pt x="1024" y="259"/>
                    <a:pt x="1023" y="258"/>
                    <a:pt x="1022" y="257"/>
                  </a:cubicBezTo>
                  <a:cubicBezTo>
                    <a:pt x="1021" y="256"/>
                    <a:pt x="1021" y="255"/>
                    <a:pt x="1020" y="253"/>
                  </a:cubicBezTo>
                  <a:cubicBezTo>
                    <a:pt x="1019" y="252"/>
                    <a:pt x="1018" y="251"/>
                    <a:pt x="1017" y="250"/>
                  </a:cubicBezTo>
                  <a:cubicBezTo>
                    <a:pt x="1017" y="249"/>
                    <a:pt x="1016" y="248"/>
                    <a:pt x="1015" y="246"/>
                  </a:cubicBezTo>
                  <a:cubicBezTo>
                    <a:pt x="1015" y="245"/>
                    <a:pt x="1014" y="244"/>
                    <a:pt x="1013" y="243"/>
                  </a:cubicBezTo>
                  <a:cubicBezTo>
                    <a:pt x="1012" y="242"/>
                    <a:pt x="1011" y="241"/>
                    <a:pt x="1011" y="240"/>
                  </a:cubicBezTo>
                  <a:cubicBezTo>
                    <a:pt x="1010" y="238"/>
                    <a:pt x="1009" y="237"/>
                    <a:pt x="1008" y="236"/>
                  </a:cubicBezTo>
                  <a:cubicBezTo>
                    <a:pt x="1007" y="235"/>
                    <a:pt x="1007" y="234"/>
                    <a:pt x="1006" y="233"/>
                  </a:cubicBezTo>
                  <a:cubicBezTo>
                    <a:pt x="1006" y="233"/>
                    <a:pt x="1006" y="233"/>
                    <a:pt x="1006" y="233"/>
                  </a:cubicBezTo>
                  <a:cubicBezTo>
                    <a:pt x="1005" y="232"/>
                    <a:pt x="1004" y="231"/>
                    <a:pt x="1003" y="230"/>
                  </a:cubicBezTo>
                  <a:cubicBezTo>
                    <a:pt x="1003" y="228"/>
                    <a:pt x="1002" y="227"/>
                    <a:pt x="1001" y="226"/>
                  </a:cubicBezTo>
                  <a:cubicBezTo>
                    <a:pt x="1000" y="225"/>
                    <a:pt x="999" y="224"/>
                    <a:pt x="998" y="223"/>
                  </a:cubicBezTo>
                  <a:cubicBezTo>
                    <a:pt x="998" y="222"/>
                    <a:pt x="997" y="221"/>
                    <a:pt x="996" y="219"/>
                  </a:cubicBezTo>
                  <a:cubicBezTo>
                    <a:pt x="995" y="218"/>
                    <a:pt x="994" y="217"/>
                    <a:pt x="993" y="216"/>
                  </a:cubicBezTo>
                  <a:cubicBezTo>
                    <a:pt x="993" y="215"/>
                    <a:pt x="992" y="214"/>
                    <a:pt x="991" y="213"/>
                  </a:cubicBezTo>
                  <a:cubicBezTo>
                    <a:pt x="990" y="212"/>
                    <a:pt x="989" y="211"/>
                    <a:pt x="988" y="210"/>
                  </a:cubicBezTo>
                  <a:cubicBezTo>
                    <a:pt x="988" y="209"/>
                    <a:pt x="987" y="207"/>
                    <a:pt x="986" y="206"/>
                  </a:cubicBezTo>
                  <a:cubicBezTo>
                    <a:pt x="985" y="205"/>
                    <a:pt x="984" y="204"/>
                    <a:pt x="983" y="203"/>
                  </a:cubicBezTo>
                  <a:cubicBezTo>
                    <a:pt x="982" y="202"/>
                    <a:pt x="982" y="201"/>
                    <a:pt x="981" y="200"/>
                  </a:cubicBezTo>
                  <a:cubicBezTo>
                    <a:pt x="980" y="199"/>
                    <a:pt x="979" y="198"/>
                    <a:pt x="978" y="197"/>
                  </a:cubicBezTo>
                  <a:cubicBezTo>
                    <a:pt x="977" y="196"/>
                    <a:pt x="976" y="195"/>
                    <a:pt x="975" y="193"/>
                  </a:cubicBezTo>
                  <a:cubicBezTo>
                    <a:pt x="974" y="192"/>
                    <a:pt x="973" y="191"/>
                    <a:pt x="972" y="191"/>
                  </a:cubicBezTo>
                  <a:cubicBezTo>
                    <a:pt x="972" y="189"/>
                    <a:pt x="971" y="188"/>
                    <a:pt x="970" y="187"/>
                  </a:cubicBezTo>
                  <a:cubicBezTo>
                    <a:pt x="970" y="187"/>
                    <a:pt x="970" y="187"/>
                    <a:pt x="970" y="187"/>
                  </a:cubicBezTo>
                  <a:cubicBezTo>
                    <a:pt x="969" y="186"/>
                    <a:pt x="968" y="185"/>
                    <a:pt x="967" y="184"/>
                  </a:cubicBezTo>
                  <a:cubicBezTo>
                    <a:pt x="966" y="183"/>
                    <a:pt x="965" y="182"/>
                    <a:pt x="964" y="181"/>
                  </a:cubicBezTo>
                  <a:cubicBezTo>
                    <a:pt x="963" y="180"/>
                    <a:pt x="962" y="179"/>
                    <a:pt x="961" y="178"/>
                  </a:cubicBezTo>
                  <a:cubicBezTo>
                    <a:pt x="961" y="177"/>
                    <a:pt x="960" y="176"/>
                    <a:pt x="959" y="175"/>
                  </a:cubicBezTo>
                  <a:cubicBezTo>
                    <a:pt x="958" y="174"/>
                    <a:pt x="957" y="173"/>
                    <a:pt x="956" y="172"/>
                  </a:cubicBezTo>
                  <a:cubicBezTo>
                    <a:pt x="955" y="171"/>
                    <a:pt x="954" y="170"/>
                    <a:pt x="953" y="169"/>
                  </a:cubicBezTo>
                  <a:cubicBezTo>
                    <a:pt x="952" y="168"/>
                    <a:pt x="951" y="167"/>
                    <a:pt x="950" y="166"/>
                  </a:cubicBezTo>
                  <a:cubicBezTo>
                    <a:pt x="949" y="165"/>
                    <a:pt x="948" y="164"/>
                    <a:pt x="947" y="163"/>
                  </a:cubicBezTo>
                  <a:cubicBezTo>
                    <a:pt x="946" y="162"/>
                    <a:pt x="945" y="161"/>
                    <a:pt x="944" y="160"/>
                  </a:cubicBezTo>
                  <a:cubicBezTo>
                    <a:pt x="943" y="159"/>
                    <a:pt x="942" y="158"/>
                    <a:pt x="941" y="157"/>
                  </a:cubicBezTo>
                  <a:cubicBezTo>
                    <a:pt x="940" y="156"/>
                    <a:pt x="939" y="155"/>
                    <a:pt x="938" y="154"/>
                  </a:cubicBezTo>
                  <a:cubicBezTo>
                    <a:pt x="937" y="153"/>
                    <a:pt x="936" y="152"/>
                    <a:pt x="935" y="151"/>
                  </a:cubicBezTo>
                  <a:cubicBezTo>
                    <a:pt x="934" y="150"/>
                    <a:pt x="933" y="149"/>
                    <a:pt x="932" y="149"/>
                  </a:cubicBezTo>
                  <a:cubicBezTo>
                    <a:pt x="931" y="148"/>
                    <a:pt x="930" y="147"/>
                    <a:pt x="929" y="146"/>
                  </a:cubicBezTo>
                  <a:cubicBezTo>
                    <a:pt x="928" y="145"/>
                    <a:pt x="927" y="144"/>
                    <a:pt x="926" y="143"/>
                  </a:cubicBezTo>
                  <a:cubicBezTo>
                    <a:pt x="925" y="142"/>
                    <a:pt x="924" y="141"/>
                    <a:pt x="923" y="140"/>
                  </a:cubicBezTo>
                  <a:cubicBezTo>
                    <a:pt x="922" y="139"/>
                    <a:pt x="921" y="138"/>
                    <a:pt x="920" y="138"/>
                  </a:cubicBezTo>
                  <a:cubicBezTo>
                    <a:pt x="919" y="136"/>
                    <a:pt x="918" y="135"/>
                    <a:pt x="917" y="134"/>
                  </a:cubicBezTo>
                  <a:cubicBezTo>
                    <a:pt x="916" y="134"/>
                    <a:pt x="914" y="133"/>
                    <a:pt x="913" y="132"/>
                  </a:cubicBezTo>
                  <a:cubicBezTo>
                    <a:pt x="912" y="131"/>
                    <a:pt x="911" y="130"/>
                    <a:pt x="910" y="129"/>
                  </a:cubicBezTo>
                  <a:cubicBezTo>
                    <a:pt x="909" y="128"/>
                    <a:pt x="908" y="127"/>
                    <a:pt x="907" y="127"/>
                  </a:cubicBezTo>
                  <a:cubicBezTo>
                    <a:pt x="906" y="126"/>
                    <a:pt x="905" y="125"/>
                    <a:pt x="904" y="124"/>
                  </a:cubicBezTo>
                  <a:cubicBezTo>
                    <a:pt x="903" y="123"/>
                    <a:pt x="902" y="122"/>
                    <a:pt x="900" y="121"/>
                  </a:cubicBezTo>
                  <a:cubicBezTo>
                    <a:pt x="900" y="120"/>
                    <a:pt x="899" y="119"/>
                    <a:pt x="897" y="119"/>
                  </a:cubicBezTo>
                  <a:cubicBezTo>
                    <a:pt x="896" y="118"/>
                    <a:pt x="895" y="117"/>
                    <a:pt x="894" y="116"/>
                  </a:cubicBezTo>
                  <a:cubicBezTo>
                    <a:pt x="893" y="115"/>
                    <a:pt x="892" y="114"/>
                    <a:pt x="891" y="113"/>
                  </a:cubicBezTo>
                  <a:cubicBezTo>
                    <a:pt x="890" y="113"/>
                    <a:pt x="889" y="112"/>
                    <a:pt x="887" y="111"/>
                  </a:cubicBezTo>
                  <a:cubicBezTo>
                    <a:pt x="886" y="110"/>
                    <a:pt x="885" y="109"/>
                    <a:pt x="884" y="108"/>
                  </a:cubicBezTo>
                  <a:cubicBezTo>
                    <a:pt x="883" y="108"/>
                    <a:pt x="882" y="107"/>
                    <a:pt x="881" y="106"/>
                  </a:cubicBezTo>
                  <a:cubicBezTo>
                    <a:pt x="880" y="105"/>
                    <a:pt x="879" y="104"/>
                    <a:pt x="878" y="104"/>
                  </a:cubicBezTo>
                  <a:cubicBezTo>
                    <a:pt x="876" y="103"/>
                    <a:pt x="875" y="102"/>
                    <a:pt x="874" y="101"/>
                  </a:cubicBezTo>
                  <a:cubicBezTo>
                    <a:pt x="873" y="101"/>
                    <a:pt x="872" y="100"/>
                    <a:pt x="871" y="99"/>
                  </a:cubicBezTo>
                  <a:cubicBezTo>
                    <a:pt x="870" y="98"/>
                    <a:pt x="868" y="97"/>
                    <a:pt x="867" y="97"/>
                  </a:cubicBezTo>
                  <a:cubicBezTo>
                    <a:pt x="866" y="96"/>
                    <a:pt x="865" y="95"/>
                    <a:pt x="864" y="94"/>
                  </a:cubicBezTo>
                  <a:cubicBezTo>
                    <a:pt x="863" y="93"/>
                    <a:pt x="861" y="93"/>
                    <a:pt x="860" y="92"/>
                  </a:cubicBezTo>
                  <a:cubicBezTo>
                    <a:pt x="859" y="91"/>
                    <a:pt x="858" y="90"/>
                    <a:pt x="857" y="89"/>
                  </a:cubicBezTo>
                  <a:cubicBezTo>
                    <a:pt x="856" y="89"/>
                    <a:pt x="855" y="88"/>
                    <a:pt x="853" y="88"/>
                  </a:cubicBezTo>
                  <a:cubicBezTo>
                    <a:pt x="852" y="87"/>
                    <a:pt x="851" y="86"/>
                    <a:pt x="850" y="85"/>
                  </a:cubicBezTo>
                  <a:cubicBezTo>
                    <a:pt x="849" y="84"/>
                    <a:pt x="847" y="84"/>
                    <a:pt x="846" y="83"/>
                  </a:cubicBezTo>
                  <a:cubicBezTo>
                    <a:pt x="845" y="82"/>
                    <a:pt x="844" y="81"/>
                    <a:pt x="843" y="81"/>
                  </a:cubicBezTo>
                  <a:cubicBezTo>
                    <a:pt x="842" y="80"/>
                    <a:pt x="840" y="79"/>
                    <a:pt x="839" y="79"/>
                  </a:cubicBezTo>
                  <a:cubicBezTo>
                    <a:pt x="838" y="78"/>
                    <a:pt x="837" y="77"/>
                    <a:pt x="836" y="76"/>
                  </a:cubicBezTo>
                  <a:cubicBezTo>
                    <a:pt x="835" y="76"/>
                    <a:pt x="833" y="75"/>
                    <a:pt x="832" y="75"/>
                  </a:cubicBezTo>
                  <a:cubicBezTo>
                    <a:pt x="831" y="74"/>
                    <a:pt x="830" y="73"/>
                    <a:pt x="829" y="72"/>
                  </a:cubicBezTo>
                  <a:cubicBezTo>
                    <a:pt x="827" y="71"/>
                    <a:pt x="826" y="71"/>
                    <a:pt x="825" y="71"/>
                  </a:cubicBezTo>
                  <a:cubicBezTo>
                    <a:pt x="824" y="70"/>
                    <a:pt x="823" y="69"/>
                    <a:pt x="821" y="68"/>
                  </a:cubicBezTo>
                  <a:cubicBezTo>
                    <a:pt x="820" y="67"/>
                    <a:pt x="819" y="67"/>
                    <a:pt x="817" y="67"/>
                  </a:cubicBezTo>
                  <a:cubicBezTo>
                    <a:pt x="816" y="66"/>
                    <a:pt x="815" y="65"/>
                    <a:pt x="814" y="64"/>
                  </a:cubicBezTo>
                  <a:cubicBezTo>
                    <a:pt x="813" y="64"/>
                    <a:pt x="811" y="63"/>
                    <a:pt x="810" y="63"/>
                  </a:cubicBezTo>
                  <a:cubicBezTo>
                    <a:pt x="809" y="62"/>
                    <a:pt x="808" y="61"/>
                    <a:pt x="807" y="60"/>
                  </a:cubicBezTo>
                  <a:cubicBezTo>
                    <a:pt x="805" y="60"/>
                    <a:pt x="804" y="59"/>
                    <a:pt x="803" y="59"/>
                  </a:cubicBezTo>
                  <a:cubicBezTo>
                    <a:pt x="802" y="58"/>
                    <a:pt x="800" y="57"/>
                    <a:pt x="799" y="57"/>
                  </a:cubicBezTo>
                  <a:cubicBezTo>
                    <a:pt x="798" y="56"/>
                    <a:pt x="797" y="56"/>
                    <a:pt x="795" y="55"/>
                  </a:cubicBezTo>
                  <a:cubicBezTo>
                    <a:pt x="794" y="54"/>
                    <a:pt x="793" y="54"/>
                    <a:pt x="792" y="53"/>
                  </a:cubicBezTo>
                  <a:cubicBezTo>
                    <a:pt x="790" y="52"/>
                    <a:pt x="789" y="52"/>
                    <a:pt x="788" y="52"/>
                  </a:cubicBezTo>
                  <a:cubicBezTo>
                    <a:pt x="787" y="51"/>
                    <a:pt x="785" y="50"/>
                    <a:pt x="784" y="50"/>
                  </a:cubicBezTo>
                  <a:cubicBezTo>
                    <a:pt x="783" y="49"/>
                    <a:pt x="782" y="49"/>
                    <a:pt x="780" y="48"/>
                  </a:cubicBezTo>
                  <a:cubicBezTo>
                    <a:pt x="779" y="47"/>
                    <a:pt x="778" y="47"/>
                    <a:pt x="777" y="46"/>
                  </a:cubicBezTo>
                  <a:cubicBezTo>
                    <a:pt x="775" y="46"/>
                    <a:pt x="774" y="45"/>
                    <a:pt x="773" y="45"/>
                  </a:cubicBezTo>
                  <a:cubicBezTo>
                    <a:pt x="772" y="44"/>
                    <a:pt x="770" y="43"/>
                    <a:pt x="769" y="43"/>
                  </a:cubicBezTo>
                  <a:cubicBezTo>
                    <a:pt x="768" y="42"/>
                    <a:pt x="766" y="42"/>
                    <a:pt x="765" y="42"/>
                  </a:cubicBezTo>
                  <a:cubicBezTo>
                    <a:pt x="764" y="41"/>
                    <a:pt x="763" y="40"/>
                    <a:pt x="761" y="40"/>
                  </a:cubicBezTo>
                  <a:cubicBezTo>
                    <a:pt x="760" y="39"/>
                    <a:pt x="759" y="39"/>
                    <a:pt x="757" y="39"/>
                  </a:cubicBezTo>
                  <a:cubicBezTo>
                    <a:pt x="756" y="38"/>
                    <a:pt x="755" y="37"/>
                    <a:pt x="754" y="37"/>
                  </a:cubicBezTo>
                  <a:cubicBezTo>
                    <a:pt x="752" y="36"/>
                    <a:pt x="751" y="36"/>
                    <a:pt x="750" y="36"/>
                  </a:cubicBezTo>
                  <a:cubicBezTo>
                    <a:pt x="748" y="35"/>
                    <a:pt x="747" y="34"/>
                    <a:pt x="746" y="34"/>
                  </a:cubicBezTo>
                  <a:cubicBezTo>
                    <a:pt x="744" y="33"/>
                    <a:pt x="743" y="33"/>
                    <a:pt x="742" y="33"/>
                  </a:cubicBezTo>
                  <a:cubicBezTo>
                    <a:pt x="741" y="32"/>
                    <a:pt x="739" y="31"/>
                    <a:pt x="738" y="31"/>
                  </a:cubicBezTo>
                  <a:cubicBezTo>
                    <a:pt x="737" y="30"/>
                    <a:pt x="735" y="30"/>
                    <a:pt x="734" y="30"/>
                  </a:cubicBezTo>
                  <a:cubicBezTo>
                    <a:pt x="733" y="29"/>
                    <a:pt x="731" y="29"/>
                    <a:pt x="730" y="28"/>
                  </a:cubicBezTo>
                  <a:cubicBezTo>
                    <a:pt x="729" y="28"/>
                    <a:pt x="727" y="28"/>
                    <a:pt x="726" y="27"/>
                  </a:cubicBezTo>
                  <a:cubicBezTo>
                    <a:pt x="725" y="27"/>
                    <a:pt x="724" y="26"/>
                    <a:pt x="722" y="26"/>
                  </a:cubicBezTo>
                  <a:cubicBezTo>
                    <a:pt x="721" y="25"/>
                    <a:pt x="720" y="25"/>
                    <a:pt x="718" y="25"/>
                  </a:cubicBezTo>
                  <a:cubicBezTo>
                    <a:pt x="717" y="24"/>
                    <a:pt x="716" y="24"/>
                    <a:pt x="714" y="23"/>
                  </a:cubicBezTo>
                  <a:cubicBezTo>
                    <a:pt x="713" y="23"/>
                    <a:pt x="712" y="23"/>
                    <a:pt x="710" y="22"/>
                  </a:cubicBezTo>
                  <a:cubicBezTo>
                    <a:pt x="709" y="22"/>
                    <a:pt x="708" y="21"/>
                    <a:pt x="706" y="21"/>
                  </a:cubicBezTo>
                  <a:cubicBezTo>
                    <a:pt x="705" y="21"/>
                    <a:pt x="704" y="20"/>
                    <a:pt x="702" y="20"/>
                  </a:cubicBezTo>
                  <a:cubicBezTo>
                    <a:pt x="701" y="20"/>
                    <a:pt x="700" y="19"/>
                    <a:pt x="698" y="19"/>
                  </a:cubicBezTo>
                  <a:cubicBezTo>
                    <a:pt x="697" y="18"/>
                    <a:pt x="696" y="18"/>
                    <a:pt x="694" y="18"/>
                  </a:cubicBezTo>
                  <a:cubicBezTo>
                    <a:pt x="693" y="17"/>
                    <a:pt x="692" y="17"/>
                    <a:pt x="690" y="17"/>
                  </a:cubicBezTo>
                  <a:cubicBezTo>
                    <a:pt x="690" y="17"/>
                    <a:pt x="690" y="17"/>
                    <a:pt x="690" y="17"/>
                  </a:cubicBezTo>
                  <a:cubicBezTo>
                    <a:pt x="689" y="16"/>
                    <a:pt x="688" y="16"/>
                    <a:pt x="686" y="16"/>
                  </a:cubicBezTo>
                  <a:cubicBezTo>
                    <a:pt x="685" y="15"/>
                    <a:pt x="684" y="15"/>
                    <a:pt x="682" y="15"/>
                  </a:cubicBezTo>
                  <a:cubicBezTo>
                    <a:pt x="681" y="14"/>
                    <a:pt x="680" y="14"/>
                    <a:pt x="678" y="14"/>
                  </a:cubicBezTo>
                  <a:cubicBezTo>
                    <a:pt x="677" y="14"/>
                    <a:pt x="676" y="13"/>
                    <a:pt x="674" y="13"/>
                  </a:cubicBezTo>
                  <a:cubicBezTo>
                    <a:pt x="673" y="12"/>
                    <a:pt x="671" y="12"/>
                    <a:pt x="670" y="12"/>
                  </a:cubicBezTo>
                  <a:cubicBezTo>
                    <a:pt x="669" y="12"/>
                    <a:pt x="667" y="11"/>
                    <a:pt x="666" y="11"/>
                  </a:cubicBezTo>
                  <a:cubicBezTo>
                    <a:pt x="665" y="11"/>
                    <a:pt x="663" y="11"/>
                    <a:pt x="662" y="11"/>
                  </a:cubicBezTo>
                  <a:cubicBezTo>
                    <a:pt x="661" y="10"/>
                    <a:pt x="659" y="10"/>
                    <a:pt x="658" y="9"/>
                  </a:cubicBezTo>
                  <a:cubicBezTo>
                    <a:pt x="657" y="9"/>
                    <a:pt x="655" y="9"/>
                    <a:pt x="654" y="9"/>
                  </a:cubicBezTo>
                  <a:cubicBezTo>
                    <a:pt x="653" y="9"/>
                    <a:pt x="651" y="8"/>
                    <a:pt x="650" y="8"/>
                  </a:cubicBezTo>
                  <a:cubicBezTo>
                    <a:pt x="648" y="8"/>
                    <a:pt x="647" y="8"/>
                    <a:pt x="646" y="8"/>
                  </a:cubicBezTo>
                  <a:cubicBezTo>
                    <a:pt x="644" y="7"/>
                    <a:pt x="643" y="7"/>
                    <a:pt x="642" y="7"/>
                  </a:cubicBezTo>
                  <a:cubicBezTo>
                    <a:pt x="640" y="6"/>
                    <a:pt x="639" y="6"/>
                    <a:pt x="637" y="6"/>
                  </a:cubicBezTo>
                  <a:cubicBezTo>
                    <a:pt x="636" y="6"/>
                    <a:pt x="635" y="5"/>
                    <a:pt x="633" y="5"/>
                  </a:cubicBezTo>
                  <a:cubicBezTo>
                    <a:pt x="632" y="5"/>
                    <a:pt x="631" y="5"/>
                    <a:pt x="629" y="5"/>
                  </a:cubicBezTo>
                  <a:cubicBezTo>
                    <a:pt x="628" y="5"/>
                    <a:pt x="627" y="4"/>
                    <a:pt x="625" y="4"/>
                  </a:cubicBezTo>
                  <a:cubicBezTo>
                    <a:pt x="624" y="4"/>
                    <a:pt x="622" y="4"/>
                    <a:pt x="621" y="4"/>
                  </a:cubicBezTo>
                  <a:cubicBezTo>
                    <a:pt x="620" y="4"/>
                    <a:pt x="618" y="3"/>
                    <a:pt x="617" y="3"/>
                  </a:cubicBezTo>
                  <a:cubicBezTo>
                    <a:pt x="616" y="3"/>
                    <a:pt x="614" y="3"/>
                    <a:pt x="613" y="3"/>
                  </a:cubicBezTo>
                  <a:cubicBezTo>
                    <a:pt x="611" y="3"/>
                    <a:pt x="610" y="2"/>
                    <a:pt x="609" y="2"/>
                  </a:cubicBezTo>
                  <a:cubicBezTo>
                    <a:pt x="607" y="2"/>
                    <a:pt x="606" y="2"/>
                    <a:pt x="605" y="2"/>
                  </a:cubicBezTo>
                  <a:cubicBezTo>
                    <a:pt x="603" y="2"/>
                    <a:pt x="602" y="2"/>
                    <a:pt x="600" y="1"/>
                  </a:cubicBezTo>
                  <a:cubicBezTo>
                    <a:pt x="599" y="1"/>
                    <a:pt x="598" y="1"/>
                    <a:pt x="596" y="2"/>
                  </a:cubicBezTo>
                  <a:cubicBezTo>
                    <a:pt x="595" y="1"/>
                    <a:pt x="594" y="1"/>
                    <a:pt x="592" y="1"/>
                  </a:cubicBezTo>
                  <a:cubicBezTo>
                    <a:pt x="591" y="1"/>
                    <a:pt x="589" y="1"/>
                    <a:pt x="588" y="1"/>
                  </a:cubicBezTo>
                  <a:cubicBezTo>
                    <a:pt x="587" y="1"/>
                    <a:pt x="585" y="0"/>
                    <a:pt x="584" y="0"/>
                  </a:cubicBezTo>
                  <a:cubicBezTo>
                    <a:pt x="583" y="0"/>
                    <a:pt x="581" y="0"/>
                    <a:pt x="580" y="1"/>
                  </a:cubicBezTo>
                  <a:cubicBezTo>
                    <a:pt x="578" y="0"/>
                    <a:pt x="577" y="0"/>
                    <a:pt x="576" y="0"/>
                  </a:cubicBezTo>
                  <a:cubicBezTo>
                    <a:pt x="574" y="0"/>
                    <a:pt x="573" y="0"/>
                    <a:pt x="571" y="0"/>
                  </a:cubicBezTo>
                  <a:cubicBezTo>
                    <a:pt x="570" y="0"/>
                    <a:pt x="569" y="0"/>
                    <a:pt x="567" y="0"/>
                  </a:cubicBezTo>
                  <a:cubicBezTo>
                    <a:pt x="566" y="0"/>
                    <a:pt x="565" y="0"/>
                    <a:pt x="563" y="0"/>
                  </a:cubicBezTo>
                  <a:cubicBezTo>
                    <a:pt x="562" y="0"/>
                    <a:pt x="560" y="0"/>
                    <a:pt x="559" y="0"/>
                  </a:cubicBezTo>
                  <a:cubicBezTo>
                    <a:pt x="558" y="0"/>
                    <a:pt x="556" y="0"/>
                    <a:pt x="555" y="0"/>
                  </a:cubicBezTo>
                  <a:cubicBezTo>
                    <a:pt x="554" y="0"/>
                    <a:pt x="552" y="0"/>
                    <a:pt x="551" y="0"/>
                  </a:cubicBezTo>
                  <a:cubicBezTo>
                    <a:pt x="549" y="0"/>
                    <a:pt x="548" y="0"/>
                    <a:pt x="547" y="0"/>
                  </a:cubicBezTo>
                  <a:cubicBezTo>
                    <a:pt x="545" y="0"/>
                    <a:pt x="544" y="0"/>
                    <a:pt x="542" y="0"/>
                  </a:cubicBezTo>
                  <a:cubicBezTo>
                    <a:pt x="541" y="0"/>
                    <a:pt x="540" y="0"/>
                    <a:pt x="538" y="0"/>
                  </a:cubicBezTo>
                  <a:cubicBezTo>
                    <a:pt x="537" y="0"/>
                    <a:pt x="536" y="0"/>
                    <a:pt x="534" y="0"/>
                  </a:cubicBezTo>
                  <a:cubicBezTo>
                    <a:pt x="533" y="0"/>
                    <a:pt x="531" y="0"/>
                    <a:pt x="530" y="0"/>
                  </a:cubicBezTo>
                  <a:cubicBezTo>
                    <a:pt x="529" y="0"/>
                    <a:pt x="527" y="0"/>
                    <a:pt x="526" y="0"/>
                  </a:cubicBezTo>
                  <a:cubicBezTo>
                    <a:pt x="524" y="0"/>
                    <a:pt x="523" y="1"/>
                    <a:pt x="522" y="1"/>
                  </a:cubicBezTo>
                  <a:cubicBezTo>
                    <a:pt x="520" y="1"/>
                    <a:pt x="519" y="1"/>
                    <a:pt x="518" y="1"/>
                  </a:cubicBezTo>
                  <a:cubicBezTo>
                    <a:pt x="516" y="1"/>
                    <a:pt x="515" y="1"/>
                    <a:pt x="513" y="1"/>
                  </a:cubicBezTo>
                  <a:cubicBezTo>
                    <a:pt x="512" y="1"/>
                    <a:pt x="511" y="1"/>
                    <a:pt x="509" y="1"/>
                  </a:cubicBezTo>
                  <a:cubicBezTo>
                    <a:pt x="508" y="1"/>
                    <a:pt x="507" y="2"/>
                    <a:pt x="505" y="2"/>
                  </a:cubicBezTo>
                  <a:cubicBezTo>
                    <a:pt x="504" y="2"/>
                    <a:pt x="502" y="2"/>
                    <a:pt x="501" y="2"/>
                  </a:cubicBezTo>
                  <a:cubicBezTo>
                    <a:pt x="500" y="2"/>
                    <a:pt x="498" y="2"/>
                    <a:pt x="497" y="3"/>
                  </a:cubicBezTo>
                  <a:cubicBezTo>
                    <a:pt x="496" y="3"/>
                    <a:pt x="494" y="3"/>
                    <a:pt x="493" y="3"/>
                  </a:cubicBezTo>
                  <a:cubicBezTo>
                    <a:pt x="491" y="3"/>
                    <a:pt x="490" y="3"/>
                    <a:pt x="489" y="4"/>
                  </a:cubicBezTo>
                  <a:cubicBezTo>
                    <a:pt x="487" y="4"/>
                    <a:pt x="486" y="4"/>
                    <a:pt x="485" y="4"/>
                  </a:cubicBezTo>
                  <a:cubicBezTo>
                    <a:pt x="483" y="4"/>
                    <a:pt x="482" y="4"/>
                    <a:pt x="480" y="5"/>
                  </a:cubicBezTo>
                  <a:cubicBezTo>
                    <a:pt x="479" y="5"/>
                    <a:pt x="478" y="5"/>
                    <a:pt x="476" y="5"/>
                  </a:cubicBezTo>
                  <a:cubicBezTo>
                    <a:pt x="475" y="5"/>
                    <a:pt x="474" y="5"/>
                    <a:pt x="472" y="6"/>
                  </a:cubicBezTo>
                  <a:cubicBezTo>
                    <a:pt x="471" y="6"/>
                    <a:pt x="470" y="6"/>
                    <a:pt x="468" y="6"/>
                  </a:cubicBezTo>
                  <a:cubicBezTo>
                    <a:pt x="467" y="6"/>
                    <a:pt x="465" y="7"/>
                    <a:pt x="464" y="7"/>
                  </a:cubicBezTo>
                  <a:cubicBezTo>
                    <a:pt x="463" y="7"/>
                    <a:pt x="461" y="7"/>
                    <a:pt x="460" y="8"/>
                  </a:cubicBezTo>
                  <a:cubicBezTo>
                    <a:pt x="459" y="8"/>
                    <a:pt x="457" y="8"/>
                    <a:pt x="456" y="9"/>
                  </a:cubicBezTo>
                  <a:cubicBezTo>
                    <a:pt x="455" y="9"/>
                    <a:pt x="453" y="9"/>
                    <a:pt x="452" y="9"/>
                  </a:cubicBezTo>
                  <a:cubicBezTo>
                    <a:pt x="450" y="9"/>
                    <a:pt x="449" y="10"/>
                    <a:pt x="448" y="10"/>
                  </a:cubicBezTo>
                  <a:cubicBezTo>
                    <a:pt x="446" y="10"/>
                    <a:pt x="445" y="10"/>
                    <a:pt x="444" y="11"/>
                  </a:cubicBezTo>
                  <a:cubicBezTo>
                    <a:pt x="444" y="11"/>
                    <a:pt x="444" y="11"/>
                    <a:pt x="444" y="11"/>
                  </a:cubicBezTo>
                  <a:cubicBezTo>
                    <a:pt x="442" y="11"/>
                    <a:pt x="441" y="11"/>
                    <a:pt x="440" y="12"/>
                  </a:cubicBezTo>
                  <a:cubicBezTo>
                    <a:pt x="438" y="12"/>
                    <a:pt x="437" y="12"/>
                    <a:pt x="436" y="12"/>
                  </a:cubicBezTo>
                  <a:cubicBezTo>
                    <a:pt x="434" y="13"/>
                    <a:pt x="433" y="13"/>
                    <a:pt x="432" y="14"/>
                  </a:cubicBezTo>
                  <a:cubicBezTo>
                    <a:pt x="430" y="14"/>
                    <a:pt x="429" y="14"/>
                    <a:pt x="427" y="14"/>
                  </a:cubicBezTo>
                  <a:cubicBezTo>
                    <a:pt x="426" y="14"/>
                    <a:pt x="425" y="15"/>
                    <a:pt x="424" y="15"/>
                  </a:cubicBezTo>
                  <a:cubicBezTo>
                    <a:pt x="422" y="16"/>
                    <a:pt x="421" y="16"/>
                    <a:pt x="419" y="16"/>
                  </a:cubicBezTo>
                  <a:cubicBezTo>
                    <a:pt x="418" y="16"/>
                    <a:pt x="417" y="17"/>
                    <a:pt x="415" y="18"/>
                  </a:cubicBezTo>
                  <a:cubicBezTo>
                    <a:pt x="414" y="18"/>
                    <a:pt x="413" y="18"/>
                    <a:pt x="411" y="18"/>
                  </a:cubicBezTo>
                  <a:cubicBezTo>
                    <a:pt x="410" y="19"/>
                    <a:pt x="409" y="19"/>
                    <a:pt x="407" y="20"/>
                  </a:cubicBezTo>
                  <a:cubicBezTo>
                    <a:pt x="406" y="20"/>
                    <a:pt x="405" y="20"/>
                    <a:pt x="403" y="20"/>
                  </a:cubicBezTo>
                  <a:cubicBezTo>
                    <a:pt x="402" y="21"/>
                    <a:pt x="401" y="21"/>
                    <a:pt x="400" y="22"/>
                  </a:cubicBezTo>
                  <a:cubicBezTo>
                    <a:pt x="398" y="22"/>
                    <a:pt x="397" y="22"/>
                    <a:pt x="395" y="23"/>
                  </a:cubicBezTo>
                  <a:cubicBezTo>
                    <a:pt x="394" y="23"/>
                    <a:pt x="393" y="24"/>
                    <a:pt x="392" y="24"/>
                  </a:cubicBezTo>
                  <a:cubicBezTo>
                    <a:pt x="390" y="24"/>
                    <a:pt x="389" y="25"/>
                    <a:pt x="387" y="25"/>
                  </a:cubicBezTo>
                  <a:cubicBezTo>
                    <a:pt x="386" y="26"/>
                    <a:pt x="385" y="26"/>
                    <a:pt x="384" y="27"/>
                  </a:cubicBezTo>
                  <a:cubicBezTo>
                    <a:pt x="382" y="27"/>
                    <a:pt x="381" y="27"/>
                    <a:pt x="380" y="28"/>
                  </a:cubicBezTo>
                  <a:cubicBezTo>
                    <a:pt x="378" y="28"/>
                    <a:pt x="377" y="29"/>
                    <a:pt x="376" y="29"/>
                  </a:cubicBezTo>
                  <a:cubicBezTo>
                    <a:pt x="374" y="30"/>
                    <a:pt x="373" y="30"/>
                    <a:pt x="372" y="30"/>
                  </a:cubicBezTo>
                  <a:cubicBezTo>
                    <a:pt x="370" y="31"/>
                    <a:pt x="369" y="31"/>
                    <a:pt x="368" y="32"/>
                  </a:cubicBezTo>
                  <a:cubicBezTo>
                    <a:pt x="367" y="32"/>
                    <a:pt x="365" y="33"/>
                    <a:pt x="364" y="33"/>
                  </a:cubicBezTo>
                  <a:cubicBezTo>
                    <a:pt x="363" y="34"/>
                    <a:pt x="361" y="34"/>
                    <a:pt x="360" y="35"/>
                  </a:cubicBezTo>
                  <a:cubicBezTo>
                    <a:pt x="359" y="35"/>
                    <a:pt x="358" y="36"/>
                    <a:pt x="356" y="36"/>
                  </a:cubicBezTo>
                  <a:cubicBezTo>
                    <a:pt x="355" y="37"/>
                    <a:pt x="354" y="37"/>
                    <a:pt x="352" y="38"/>
                  </a:cubicBezTo>
                  <a:cubicBezTo>
                    <a:pt x="351" y="38"/>
                    <a:pt x="350" y="39"/>
                    <a:pt x="348" y="39"/>
                  </a:cubicBezTo>
                  <a:cubicBezTo>
                    <a:pt x="347" y="40"/>
                    <a:pt x="346" y="40"/>
                    <a:pt x="345" y="41"/>
                  </a:cubicBezTo>
                  <a:cubicBezTo>
                    <a:pt x="343" y="41"/>
                    <a:pt x="342" y="42"/>
                    <a:pt x="341" y="42"/>
                  </a:cubicBezTo>
                  <a:cubicBezTo>
                    <a:pt x="340" y="43"/>
                    <a:pt x="338" y="43"/>
                    <a:pt x="337" y="44"/>
                  </a:cubicBezTo>
                  <a:cubicBezTo>
                    <a:pt x="336" y="44"/>
                    <a:pt x="334" y="45"/>
                    <a:pt x="333" y="45"/>
                  </a:cubicBezTo>
                  <a:cubicBezTo>
                    <a:pt x="332" y="46"/>
                    <a:pt x="331" y="47"/>
                    <a:pt x="330" y="48"/>
                  </a:cubicBezTo>
                  <a:cubicBezTo>
                    <a:pt x="328" y="48"/>
                    <a:pt x="327" y="48"/>
                    <a:pt x="326" y="49"/>
                  </a:cubicBezTo>
                  <a:cubicBezTo>
                    <a:pt x="324" y="49"/>
                    <a:pt x="323" y="50"/>
                    <a:pt x="322" y="51"/>
                  </a:cubicBezTo>
                  <a:cubicBezTo>
                    <a:pt x="321" y="51"/>
                    <a:pt x="319" y="52"/>
                    <a:pt x="318" y="52"/>
                  </a:cubicBezTo>
                  <a:cubicBezTo>
                    <a:pt x="317" y="53"/>
                    <a:pt x="316" y="54"/>
                    <a:pt x="315" y="54"/>
                  </a:cubicBezTo>
                  <a:cubicBezTo>
                    <a:pt x="313" y="55"/>
                    <a:pt x="312" y="55"/>
                    <a:pt x="311" y="56"/>
                  </a:cubicBezTo>
                  <a:cubicBezTo>
                    <a:pt x="309" y="57"/>
                    <a:pt x="308" y="57"/>
                    <a:pt x="307" y="58"/>
                  </a:cubicBezTo>
                  <a:cubicBezTo>
                    <a:pt x="306" y="58"/>
                    <a:pt x="305" y="59"/>
                    <a:pt x="303" y="60"/>
                  </a:cubicBezTo>
                  <a:cubicBezTo>
                    <a:pt x="302" y="60"/>
                    <a:pt x="301" y="61"/>
                    <a:pt x="300" y="62"/>
                  </a:cubicBezTo>
                  <a:cubicBezTo>
                    <a:pt x="298" y="62"/>
                    <a:pt x="297" y="63"/>
                    <a:pt x="296" y="63"/>
                  </a:cubicBezTo>
                  <a:cubicBezTo>
                    <a:pt x="295" y="64"/>
                    <a:pt x="293" y="65"/>
                    <a:pt x="292" y="66"/>
                  </a:cubicBezTo>
                  <a:cubicBezTo>
                    <a:pt x="291" y="66"/>
                    <a:pt x="290" y="67"/>
                    <a:pt x="289" y="67"/>
                  </a:cubicBezTo>
                  <a:cubicBezTo>
                    <a:pt x="287" y="68"/>
                    <a:pt x="286" y="69"/>
                    <a:pt x="285" y="70"/>
                  </a:cubicBezTo>
                  <a:cubicBezTo>
                    <a:pt x="284" y="70"/>
                    <a:pt x="283" y="71"/>
                    <a:pt x="281" y="71"/>
                  </a:cubicBezTo>
                  <a:cubicBezTo>
                    <a:pt x="280" y="72"/>
                    <a:pt x="279" y="73"/>
                    <a:pt x="278" y="74"/>
                  </a:cubicBezTo>
                  <a:cubicBezTo>
                    <a:pt x="277" y="74"/>
                    <a:pt x="275" y="75"/>
                    <a:pt x="274" y="76"/>
                  </a:cubicBezTo>
                  <a:cubicBezTo>
                    <a:pt x="273" y="76"/>
                    <a:pt x="272" y="77"/>
                    <a:pt x="271" y="78"/>
                  </a:cubicBezTo>
                  <a:cubicBezTo>
                    <a:pt x="270" y="78"/>
                    <a:pt x="268" y="79"/>
                    <a:pt x="267" y="80"/>
                  </a:cubicBezTo>
                  <a:cubicBezTo>
                    <a:pt x="266" y="81"/>
                    <a:pt x="265" y="81"/>
                    <a:pt x="264" y="82"/>
                  </a:cubicBezTo>
                  <a:cubicBezTo>
                    <a:pt x="262" y="83"/>
                    <a:pt x="261" y="83"/>
                    <a:pt x="260" y="84"/>
                  </a:cubicBezTo>
                  <a:cubicBezTo>
                    <a:pt x="259" y="85"/>
                    <a:pt x="258" y="86"/>
                    <a:pt x="257" y="87"/>
                  </a:cubicBezTo>
                  <a:cubicBezTo>
                    <a:pt x="255" y="87"/>
                    <a:pt x="254" y="88"/>
                    <a:pt x="253" y="89"/>
                  </a:cubicBezTo>
                  <a:cubicBezTo>
                    <a:pt x="252" y="89"/>
                    <a:pt x="251" y="90"/>
                    <a:pt x="250" y="91"/>
                  </a:cubicBezTo>
                  <a:cubicBezTo>
                    <a:pt x="249" y="92"/>
                    <a:pt x="247" y="92"/>
                    <a:pt x="246" y="93"/>
                  </a:cubicBezTo>
                  <a:cubicBezTo>
                    <a:pt x="245" y="94"/>
                    <a:pt x="244" y="95"/>
                    <a:pt x="243" y="96"/>
                  </a:cubicBezTo>
                  <a:cubicBezTo>
                    <a:pt x="242" y="96"/>
                    <a:pt x="240" y="97"/>
                    <a:pt x="239" y="98"/>
                  </a:cubicBezTo>
                  <a:cubicBezTo>
                    <a:pt x="238" y="99"/>
                    <a:pt x="237" y="99"/>
                    <a:pt x="236" y="100"/>
                  </a:cubicBezTo>
                  <a:cubicBezTo>
                    <a:pt x="235" y="101"/>
                    <a:pt x="234" y="102"/>
                    <a:pt x="232" y="103"/>
                  </a:cubicBezTo>
                  <a:cubicBezTo>
                    <a:pt x="231" y="103"/>
                    <a:pt x="230" y="104"/>
                    <a:pt x="229" y="105"/>
                  </a:cubicBezTo>
                  <a:cubicBezTo>
                    <a:pt x="228" y="106"/>
                    <a:pt x="227" y="107"/>
                    <a:pt x="226" y="107"/>
                  </a:cubicBezTo>
                  <a:cubicBezTo>
                    <a:pt x="225" y="108"/>
                    <a:pt x="224" y="109"/>
                    <a:pt x="223" y="110"/>
                  </a:cubicBezTo>
                  <a:cubicBezTo>
                    <a:pt x="221" y="111"/>
                    <a:pt x="220" y="112"/>
                    <a:pt x="219" y="112"/>
                  </a:cubicBezTo>
                  <a:cubicBezTo>
                    <a:pt x="218" y="113"/>
                    <a:pt x="217" y="114"/>
                    <a:pt x="216" y="115"/>
                  </a:cubicBezTo>
                  <a:cubicBezTo>
                    <a:pt x="215" y="116"/>
                    <a:pt x="214" y="117"/>
                    <a:pt x="212" y="117"/>
                  </a:cubicBezTo>
                  <a:cubicBezTo>
                    <a:pt x="211" y="118"/>
                    <a:pt x="210" y="119"/>
                    <a:pt x="209" y="120"/>
                  </a:cubicBezTo>
                  <a:cubicBezTo>
                    <a:pt x="208" y="121"/>
                    <a:pt x="207" y="122"/>
                    <a:pt x="206" y="123"/>
                  </a:cubicBezTo>
                  <a:cubicBezTo>
                    <a:pt x="205" y="123"/>
                    <a:pt x="204" y="124"/>
                    <a:pt x="203" y="126"/>
                  </a:cubicBezTo>
                  <a:cubicBezTo>
                    <a:pt x="202" y="126"/>
                    <a:pt x="201" y="127"/>
                    <a:pt x="200" y="128"/>
                  </a:cubicBezTo>
                  <a:cubicBezTo>
                    <a:pt x="198" y="129"/>
                    <a:pt x="197" y="130"/>
                    <a:pt x="197" y="131"/>
                  </a:cubicBezTo>
                  <a:cubicBezTo>
                    <a:pt x="195" y="131"/>
                    <a:pt x="194" y="132"/>
                    <a:pt x="193" y="133"/>
                  </a:cubicBezTo>
                  <a:cubicBezTo>
                    <a:pt x="192" y="134"/>
                    <a:pt x="191" y="135"/>
                    <a:pt x="190" y="136"/>
                  </a:cubicBezTo>
                  <a:cubicBezTo>
                    <a:pt x="189" y="137"/>
                    <a:pt x="188" y="138"/>
                    <a:pt x="187" y="139"/>
                  </a:cubicBezTo>
                  <a:cubicBezTo>
                    <a:pt x="186" y="140"/>
                    <a:pt x="185" y="141"/>
                    <a:pt x="184" y="142"/>
                  </a:cubicBezTo>
                  <a:cubicBezTo>
                    <a:pt x="183" y="142"/>
                    <a:pt x="182" y="143"/>
                    <a:pt x="181" y="144"/>
                  </a:cubicBezTo>
                  <a:cubicBezTo>
                    <a:pt x="180" y="145"/>
                    <a:pt x="179" y="146"/>
                    <a:pt x="178" y="147"/>
                  </a:cubicBezTo>
                  <a:cubicBezTo>
                    <a:pt x="177" y="148"/>
                    <a:pt x="176" y="149"/>
                    <a:pt x="175" y="150"/>
                  </a:cubicBezTo>
                  <a:cubicBezTo>
                    <a:pt x="174" y="151"/>
                    <a:pt x="173" y="152"/>
                    <a:pt x="172" y="153"/>
                  </a:cubicBezTo>
                  <a:cubicBezTo>
                    <a:pt x="171" y="154"/>
                    <a:pt x="170" y="155"/>
                    <a:pt x="169" y="156"/>
                  </a:cubicBezTo>
                  <a:cubicBezTo>
                    <a:pt x="168" y="157"/>
                    <a:pt x="167" y="158"/>
                    <a:pt x="166" y="159"/>
                  </a:cubicBezTo>
                  <a:cubicBezTo>
                    <a:pt x="165" y="160"/>
                    <a:pt x="164" y="160"/>
                    <a:pt x="163" y="161"/>
                  </a:cubicBezTo>
                  <a:cubicBezTo>
                    <a:pt x="162" y="162"/>
                    <a:pt x="161" y="164"/>
                    <a:pt x="160" y="165"/>
                  </a:cubicBezTo>
                  <a:cubicBezTo>
                    <a:pt x="159" y="165"/>
                    <a:pt x="158" y="166"/>
                    <a:pt x="157" y="167"/>
                  </a:cubicBezTo>
                  <a:cubicBezTo>
                    <a:pt x="156" y="168"/>
                    <a:pt x="155" y="169"/>
                    <a:pt x="154" y="171"/>
                  </a:cubicBezTo>
                  <a:cubicBezTo>
                    <a:pt x="153" y="171"/>
                    <a:pt x="152" y="172"/>
                    <a:pt x="151" y="173"/>
                  </a:cubicBezTo>
                  <a:cubicBezTo>
                    <a:pt x="150" y="174"/>
                    <a:pt x="149" y="176"/>
                    <a:pt x="149" y="177"/>
                  </a:cubicBezTo>
                  <a:cubicBezTo>
                    <a:pt x="147" y="177"/>
                    <a:pt x="146" y="178"/>
                    <a:pt x="145" y="179"/>
                  </a:cubicBezTo>
                  <a:cubicBezTo>
                    <a:pt x="144" y="181"/>
                    <a:pt x="144" y="182"/>
                    <a:pt x="143" y="183"/>
                  </a:cubicBezTo>
                  <a:cubicBezTo>
                    <a:pt x="142" y="184"/>
                    <a:pt x="141" y="185"/>
                    <a:pt x="140" y="186"/>
                  </a:cubicBezTo>
                  <a:cubicBezTo>
                    <a:pt x="139" y="187"/>
                    <a:pt x="138" y="188"/>
                    <a:pt x="137" y="189"/>
                  </a:cubicBezTo>
                  <a:cubicBezTo>
                    <a:pt x="136" y="190"/>
                    <a:pt x="135" y="191"/>
                    <a:pt x="134" y="192"/>
                  </a:cubicBezTo>
                  <a:cubicBezTo>
                    <a:pt x="134" y="192"/>
                    <a:pt x="134" y="192"/>
                    <a:pt x="134" y="192"/>
                  </a:cubicBezTo>
                  <a:cubicBezTo>
                    <a:pt x="133" y="193"/>
                    <a:pt x="133" y="194"/>
                    <a:pt x="132" y="195"/>
                  </a:cubicBezTo>
                  <a:cubicBezTo>
                    <a:pt x="131" y="196"/>
                    <a:pt x="130" y="197"/>
                    <a:pt x="129" y="198"/>
                  </a:cubicBezTo>
                  <a:cubicBezTo>
                    <a:pt x="128" y="199"/>
                    <a:pt x="127" y="200"/>
                    <a:pt x="127" y="202"/>
                  </a:cubicBezTo>
                  <a:cubicBezTo>
                    <a:pt x="126" y="203"/>
                    <a:pt x="125" y="204"/>
                    <a:pt x="124" y="205"/>
                  </a:cubicBezTo>
                  <a:cubicBezTo>
                    <a:pt x="123" y="206"/>
                    <a:pt x="122" y="207"/>
                    <a:pt x="121" y="208"/>
                  </a:cubicBezTo>
                  <a:cubicBezTo>
                    <a:pt x="120" y="209"/>
                    <a:pt x="119" y="210"/>
                    <a:pt x="118" y="211"/>
                  </a:cubicBezTo>
                  <a:cubicBezTo>
                    <a:pt x="118" y="212"/>
                    <a:pt x="117" y="213"/>
                    <a:pt x="116" y="215"/>
                  </a:cubicBezTo>
                  <a:cubicBezTo>
                    <a:pt x="115" y="216"/>
                    <a:pt x="114" y="217"/>
                    <a:pt x="113" y="218"/>
                  </a:cubicBezTo>
                  <a:cubicBezTo>
                    <a:pt x="112" y="219"/>
                    <a:pt x="112" y="220"/>
                    <a:pt x="111" y="221"/>
                  </a:cubicBezTo>
                  <a:cubicBezTo>
                    <a:pt x="110" y="222"/>
                    <a:pt x="109" y="223"/>
                    <a:pt x="108" y="224"/>
                  </a:cubicBezTo>
                  <a:cubicBezTo>
                    <a:pt x="108" y="226"/>
                    <a:pt x="107" y="227"/>
                    <a:pt x="106" y="228"/>
                  </a:cubicBezTo>
                  <a:cubicBezTo>
                    <a:pt x="105" y="229"/>
                    <a:pt x="104" y="230"/>
                    <a:pt x="103" y="231"/>
                  </a:cubicBezTo>
                  <a:cubicBezTo>
                    <a:pt x="103" y="232"/>
                    <a:pt x="102" y="234"/>
                    <a:pt x="101" y="235"/>
                  </a:cubicBezTo>
                  <a:cubicBezTo>
                    <a:pt x="100" y="236"/>
                    <a:pt x="100" y="237"/>
                    <a:pt x="99" y="238"/>
                  </a:cubicBezTo>
                  <a:cubicBezTo>
                    <a:pt x="98" y="239"/>
                    <a:pt x="97" y="240"/>
                    <a:pt x="97" y="242"/>
                  </a:cubicBezTo>
                  <a:cubicBezTo>
                    <a:pt x="96" y="243"/>
                    <a:pt x="95" y="244"/>
                    <a:pt x="94" y="245"/>
                  </a:cubicBezTo>
                  <a:cubicBezTo>
                    <a:pt x="93" y="246"/>
                    <a:pt x="93" y="247"/>
                    <a:pt x="92" y="248"/>
                  </a:cubicBezTo>
                  <a:cubicBezTo>
                    <a:pt x="91" y="249"/>
                    <a:pt x="90" y="251"/>
                    <a:pt x="89" y="252"/>
                  </a:cubicBezTo>
                  <a:cubicBezTo>
                    <a:pt x="89" y="253"/>
                    <a:pt x="88" y="254"/>
                    <a:pt x="88" y="255"/>
                  </a:cubicBezTo>
                  <a:cubicBezTo>
                    <a:pt x="87" y="256"/>
                    <a:pt x="86" y="258"/>
                    <a:pt x="85" y="259"/>
                  </a:cubicBezTo>
                  <a:cubicBezTo>
                    <a:pt x="84" y="260"/>
                    <a:pt x="84" y="261"/>
                    <a:pt x="83" y="262"/>
                  </a:cubicBezTo>
                  <a:cubicBezTo>
                    <a:pt x="82" y="263"/>
                    <a:pt x="81" y="265"/>
                    <a:pt x="81" y="266"/>
                  </a:cubicBezTo>
                  <a:cubicBezTo>
                    <a:pt x="80" y="267"/>
                    <a:pt x="79" y="268"/>
                    <a:pt x="79" y="270"/>
                  </a:cubicBezTo>
                  <a:cubicBezTo>
                    <a:pt x="78" y="271"/>
                    <a:pt x="77" y="272"/>
                    <a:pt x="76" y="273"/>
                  </a:cubicBezTo>
                  <a:cubicBezTo>
                    <a:pt x="76" y="274"/>
                    <a:pt x="75" y="275"/>
                    <a:pt x="75" y="277"/>
                  </a:cubicBezTo>
                  <a:cubicBezTo>
                    <a:pt x="74" y="278"/>
                    <a:pt x="73" y="279"/>
                    <a:pt x="72" y="280"/>
                  </a:cubicBezTo>
                  <a:cubicBezTo>
                    <a:pt x="71" y="281"/>
                    <a:pt x="71" y="283"/>
                    <a:pt x="71" y="284"/>
                  </a:cubicBezTo>
                  <a:cubicBezTo>
                    <a:pt x="70" y="285"/>
                    <a:pt x="69" y="286"/>
                    <a:pt x="68" y="287"/>
                  </a:cubicBezTo>
                  <a:cubicBezTo>
                    <a:pt x="67" y="289"/>
                    <a:pt x="67" y="290"/>
                    <a:pt x="67" y="291"/>
                  </a:cubicBezTo>
                  <a:cubicBezTo>
                    <a:pt x="66" y="292"/>
                    <a:pt x="65" y="293"/>
                    <a:pt x="64" y="295"/>
                  </a:cubicBezTo>
                  <a:cubicBezTo>
                    <a:pt x="64" y="296"/>
                    <a:pt x="63" y="297"/>
                    <a:pt x="63" y="299"/>
                  </a:cubicBezTo>
                  <a:cubicBezTo>
                    <a:pt x="62" y="300"/>
                    <a:pt x="61" y="301"/>
                    <a:pt x="60" y="302"/>
                  </a:cubicBezTo>
                  <a:cubicBezTo>
                    <a:pt x="60" y="303"/>
                    <a:pt x="59" y="305"/>
                    <a:pt x="59" y="306"/>
                  </a:cubicBezTo>
                  <a:cubicBezTo>
                    <a:pt x="58" y="307"/>
                    <a:pt x="57" y="308"/>
                    <a:pt x="57" y="310"/>
                  </a:cubicBezTo>
                  <a:cubicBezTo>
                    <a:pt x="56" y="311"/>
                    <a:pt x="56" y="312"/>
                    <a:pt x="55" y="313"/>
                  </a:cubicBezTo>
                  <a:cubicBezTo>
                    <a:pt x="54" y="315"/>
                    <a:pt x="54" y="316"/>
                    <a:pt x="53" y="317"/>
                  </a:cubicBezTo>
                  <a:cubicBezTo>
                    <a:pt x="52" y="318"/>
                    <a:pt x="52" y="320"/>
                    <a:pt x="52" y="321"/>
                  </a:cubicBezTo>
                  <a:cubicBezTo>
                    <a:pt x="51" y="322"/>
                    <a:pt x="50" y="323"/>
                    <a:pt x="50" y="325"/>
                  </a:cubicBezTo>
                  <a:cubicBezTo>
                    <a:pt x="49" y="326"/>
                    <a:pt x="49" y="327"/>
                    <a:pt x="48" y="329"/>
                  </a:cubicBezTo>
                  <a:cubicBezTo>
                    <a:pt x="47" y="330"/>
                    <a:pt x="47" y="331"/>
                    <a:pt x="46" y="332"/>
                  </a:cubicBezTo>
                  <a:cubicBezTo>
                    <a:pt x="46" y="333"/>
                    <a:pt x="45" y="335"/>
                    <a:pt x="45" y="336"/>
                  </a:cubicBezTo>
                  <a:cubicBezTo>
                    <a:pt x="44" y="337"/>
                    <a:pt x="44" y="338"/>
                    <a:pt x="43" y="340"/>
                  </a:cubicBezTo>
                  <a:cubicBezTo>
                    <a:pt x="42" y="341"/>
                    <a:pt x="42" y="342"/>
                    <a:pt x="42" y="344"/>
                  </a:cubicBezTo>
                  <a:cubicBezTo>
                    <a:pt x="41" y="345"/>
                    <a:pt x="40" y="346"/>
                    <a:pt x="40" y="347"/>
                  </a:cubicBezTo>
                  <a:cubicBezTo>
                    <a:pt x="39" y="349"/>
                    <a:pt x="39" y="350"/>
                    <a:pt x="39" y="352"/>
                  </a:cubicBezTo>
                  <a:cubicBezTo>
                    <a:pt x="38" y="353"/>
                    <a:pt x="37" y="354"/>
                    <a:pt x="37" y="355"/>
                  </a:cubicBezTo>
                  <a:cubicBezTo>
                    <a:pt x="36" y="357"/>
                    <a:pt x="36" y="358"/>
                    <a:pt x="36" y="359"/>
                  </a:cubicBezTo>
                  <a:cubicBezTo>
                    <a:pt x="35" y="360"/>
                    <a:pt x="34" y="362"/>
                    <a:pt x="34" y="363"/>
                  </a:cubicBezTo>
                  <a:cubicBezTo>
                    <a:pt x="33" y="364"/>
                    <a:pt x="33" y="366"/>
                    <a:pt x="33" y="367"/>
                  </a:cubicBezTo>
                  <a:cubicBezTo>
                    <a:pt x="32" y="368"/>
                    <a:pt x="32" y="369"/>
                    <a:pt x="31" y="371"/>
                  </a:cubicBezTo>
                  <a:cubicBezTo>
                    <a:pt x="31" y="372"/>
                    <a:pt x="30" y="374"/>
                    <a:pt x="30" y="375"/>
                  </a:cubicBezTo>
                  <a:cubicBezTo>
                    <a:pt x="29" y="376"/>
                    <a:pt x="29" y="377"/>
                    <a:pt x="28" y="379"/>
                  </a:cubicBezTo>
                  <a:cubicBezTo>
                    <a:pt x="28" y="380"/>
                    <a:pt x="28" y="381"/>
                    <a:pt x="28" y="383"/>
                  </a:cubicBezTo>
                  <a:cubicBezTo>
                    <a:pt x="27" y="384"/>
                    <a:pt x="26" y="385"/>
                    <a:pt x="26" y="387"/>
                  </a:cubicBezTo>
                  <a:cubicBezTo>
                    <a:pt x="25" y="388"/>
                    <a:pt x="25" y="389"/>
                    <a:pt x="25" y="391"/>
                  </a:cubicBezTo>
                  <a:cubicBezTo>
                    <a:pt x="24" y="392"/>
                    <a:pt x="24" y="393"/>
                    <a:pt x="23" y="395"/>
                  </a:cubicBezTo>
                  <a:cubicBezTo>
                    <a:pt x="23" y="396"/>
                    <a:pt x="23" y="397"/>
                    <a:pt x="23" y="399"/>
                  </a:cubicBezTo>
                  <a:cubicBezTo>
                    <a:pt x="22" y="400"/>
                    <a:pt x="21" y="401"/>
                    <a:pt x="21" y="402"/>
                  </a:cubicBezTo>
                  <a:cubicBezTo>
                    <a:pt x="21" y="404"/>
                    <a:pt x="20" y="405"/>
                    <a:pt x="20" y="407"/>
                  </a:cubicBezTo>
                  <a:cubicBezTo>
                    <a:pt x="20" y="408"/>
                    <a:pt x="19" y="409"/>
                    <a:pt x="19" y="410"/>
                  </a:cubicBezTo>
                  <a:cubicBezTo>
                    <a:pt x="19" y="412"/>
                    <a:pt x="18" y="413"/>
                    <a:pt x="18" y="415"/>
                  </a:cubicBezTo>
                  <a:cubicBezTo>
                    <a:pt x="18" y="416"/>
                    <a:pt x="17" y="417"/>
                    <a:pt x="17" y="418"/>
                  </a:cubicBezTo>
                  <a:cubicBezTo>
                    <a:pt x="16" y="420"/>
                    <a:pt x="16" y="421"/>
                    <a:pt x="16" y="423"/>
                  </a:cubicBezTo>
                  <a:cubicBezTo>
                    <a:pt x="16" y="424"/>
                    <a:pt x="15" y="425"/>
                    <a:pt x="15" y="427"/>
                  </a:cubicBezTo>
                  <a:cubicBezTo>
                    <a:pt x="15" y="428"/>
                    <a:pt x="14" y="429"/>
                    <a:pt x="14" y="431"/>
                  </a:cubicBezTo>
                  <a:cubicBezTo>
                    <a:pt x="14" y="432"/>
                    <a:pt x="13" y="433"/>
                    <a:pt x="13" y="435"/>
                  </a:cubicBezTo>
                  <a:cubicBezTo>
                    <a:pt x="13" y="436"/>
                    <a:pt x="13" y="437"/>
                    <a:pt x="13" y="439"/>
                  </a:cubicBezTo>
                  <a:cubicBezTo>
                    <a:pt x="12" y="440"/>
                    <a:pt x="12" y="441"/>
                    <a:pt x="11" y="443"/>
                  </a:cubicBezTo>
                  <a:cubicBezTo>
                    <a:pt x="11" y="444"/>
                    <a:pt x="11" y="446"/>
                    <a:pt x="11" y="447"/>
                  </a:cubicBezTo>
                  <a:cubicBezTo>
                    <a:pt x="10" y="448"/>
                    <a:pt x="10" y="450"/>
                    <a:pt x="10" y="451"/>
                  </a:cubicBezTo>
                  <a:cubicBezTo>
                    <a:pt x="9" y="452"/>
                    <a:pt x="9" y="454"/>
                    <a:pt x="9" y="455"/>
                  </a:cubicBezTo>
                  <a:cubicBezTo>
                    <a:pt x="9" y="456"/>
                    <a:pt x="8" y="458"/>
                    <a:pt x="8" y="459"/>
                  </a:cubicBezTo>
                  <a:cubicBezTo>
                    <a:pt x="8" y="460"/>
                    <a:pt x="8" y="462"/>
                    <a:pt x="8" y="463"/>
                  </a:cubicBezTo>
                  <a:cubicBezTo>
                    <a:pt x="7" y="465"/>
                    <a:pt x="7" y="466"/>
                    <a:pt x="7" y="467"/>
                  </a:cubicBezTo>
                  <a:cubicBezTo>
                    <a:pt x="7" y="469"/>
                    <a:pt x="7" y="470"/>
                    <a:pt x="7" y="471"/>
                  </a:cubicBezTo>
                  <a:cubicBezTo>
                    <a:pt x="6" y="473"/>
                    <a:pt x="6" y="474"/>
                    <a:pt x="6" y="475"/>
                  </a:cubicBezTo>
                  <a:cubicBezTo>
                    <a:pt x="5" y="477"/>
                    <a:pt x="5" y="478"/>
                    <a:pt x="5" y="480"/>
                  </a:cubicBezTo>
                  <a:cubicBezTo>
                    <a:pt x="5" y="481"/>
                    <a:pt x="5" y="482"/>
                    <a:pt x="4" y="484"/>
                  </a:cubicBezTo>
                  <a:cubicBezTo>
                    <a:pt x="4" y="485"/>
                    <a:pt x="4" y="486"/>
                    <a:pt x="4" y="488"/>
                  </a:cubicBezTo>
                  <a:cubicBezTo>
                    <a:pt x="4" y="489"/>
                    <a:pt x="4" y="490"/>
                    <a:pt x="4" y="492"/>
                  </a:cubicBezTo>
                  <a:cubicBezTo>
                    <a:pt x="3" y="493"/>
                    <a:pt x="3" y="495"/>
                    <a:pt x="3" y="496"/>
                  </a:cubicBezTo>
                  <a:cubicBezTo>
                    <a:pt x="3" y="497"/>
                    <a:pt x="3" y="499"/>
                    <a:pt x="3" y="500"/>
                  </a:cubicBezTo>
                  <a:cubicBezTo>
                    <a:pt x="3" y="502"/>
                    <a:pt x="3" y="503"/>
                    <a:pt x="3" y="504"/>
                  </a:cubicBezTo>
                  <a:cubicBezTo>
                    <a:pt x="2" y="506"/>
                    <a:pt x="2" y="507"/>
                    <a:pt x="2" y="508"/>
                  </a:cubicBezTo>
                  <a:cubicBezTo>
                    <a:pt x="2" y="510"/>
                    <a:pt x="2" y="511"/>
                    <a:pt x="2" y="513"/>
                  </a:cubicBezTo>
                  <a:cubicBezTo>
                    <a:pt x="2" y="514"/>
                    <a:pt x="1" y="515"/>
                    <a:pt x="1" y="517"/>
                  </a:cubicBezTo>
                  <a:cubicBezTo>
                    <a:pt x="1" y="518"/>
                    <a:pt x="1" y="519"/>
                    <a:pt x="1" y="521"/>
                  </a:cubicBezTo>
                  <a:cubicBezTo>
                    <a:pt x="1" y="522"/>
                    <a:pt x="1" y="524"/>
                    <a:pt x="1" y="525"/>
                  </a:cubicBezTo>
                  <a:cubicBezTo>
                    <a:pt x="1" y="526"/>
                    <a:pt x="1" y="528"/>
                    <a:pt x="1" y="529"/>
                  </a:cubicBezTo>
                  <a:cubicBezTo>
                    <a:pt x="1" y="530"/>
                    <a:pt x="0" y="532"/>
                    <a:pt x="0" y="533"/>
                  </a:cubicBezTo>
                  <a:cubicBezTo>
                    <a:pt x="0" y="535"/>
                    <a:pt x="0" y="536"/>
                    <a:pt x="1" y="537"/>
                  </a:cubicBezTo>
                  <a:cubicBezTo>
                    <a:pt x="0" y="539"/>
                    <a:pt x="0" y="540"/>
                    <a:pt x="0" y="542"/>
                  </a:cubicBezTo>
                  <a:cubicBezTo>
                    <a:pt x="0" y="543"/>
                    <a:pt x="0" y="544"/>
                    <a:pt x="0" y="546"/>
                  </a:cubicBezTo>
                  <a:cubicBezTo>
                    <a:pt x="0" y="547"/>
                    <a:pt x="0" y="548"/>
                    <a:pt x="0" y="550"/>
                  </a:cubicBezTo>
                  <a:cubicBezTo>
                    <a:pt x="0" y="551"/>
                    <a:pt x="0" y="553"/>
                    <a:pt x="0" y="554"/>
                  </a:cubicBezTo>
                  <a:cubicBezTo>
                    <a:pt x="0" y="555"/>
                    <a:pt x="0" y="557"/>
                    <a:pt x="0" y="558"/>
                  </a:cubicBezTo>
                  <a:cubicBezTo>
                    <a:pt x="0" y="560"/>
                    <a:pt x="0" y="561"/>
                    <a:pt x="0" y="562"/>
                  </a:cubicBezTo>
                  <a:cubicBezTo>
                    <a:pt x="0" y="564"/>
                    <a:pt x="0" y="565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8"/>
                    <a:pt x="0" y="569"/>
                    <a:pt x="1" y="571"/>
                  </a:cubicBezTo>
                  <a:cubicBezTo>
                    <a:pt x="0" y="572"/>
                    <a:pt x="0" y="573"/>
                    <a:pt x="0" y="575"/>
                  </a:cubicBezTo>
                  <a:cubicBezTo>
                    <a:pt x="0" y="575"/>
                    <a:pt x="0" y="575"/>
                    <a:pt x="0" y="575"/>
                  </a:cubicBezTo>
                  <a:cubicBezTo>
                    <a:pt x="0" y="576"/>
                    <a:pt x="1" y="577"/>
                    <a:pt x="1" y="579"/>
                  </a:cubicBezTo>
                  <a:cubicBezTo>
                    <a:pt x="1" y="580"/>
                    <a:pt x="1" y="582"/>
                    <a:pt x="1" y="583"/>
                  </a:cubicBezTo>
                  <a:cubicBezTo>
                    <a:pt x="1" y="584"/>
                    <a:pt x="1" y="586"/>
                    <a:pt x="1" y="587"/>
                  </a:cubicBezTo>
                  <a:cubicBezTo>
                    <a:pt x="1" y="588"/>
                    <a:pt x="1" y="590"/>
                    <a:pt x="1" y="591"/>
                  </a:cubicBezTo>
                  <a:cubicBezTo>
                    <a:pt x="1" y="593"/>
                    <a:pt x="2" y="594"/>
                    <a:pt x="2" y="595"/>
                  </a:cubicBezTo>
                  <a:cubicBezTo>
                    <a:pt x="2" y="597"/>
                    <a:pt x="2" y="598"/>
                    <a:pt x="2" y="600"/>
                  </a:cubicBezTo>
                  <a:cubicBezTo>
                    <a:pt x="2" y="601"/>
                    <a:pt x="2" y="602"/>
                    <a:pt x="3" y="604"/>
                  </a:cubicBezTo>
                  <a:cubicBezTo>
                    <a:pt x="2" y="605"/>
                    <a:pt x="2" y="606"/>
                    <a:pt x="3" y="608"/>
                  </a:cubicBezTo>
                  <a:cubicBezTo>
                    <a:pt x="3" y="609"/>
                    <a:pt x="3" y="611"/>
                    <a:pt x="3" y="612"/>
                  </a:cubicBezTo>
                  <a:cubicBezTo>
                    <a:pt x="3" y="613"/>
                    <a:pt x="3" y="615"/>
                    <a:pt x="3" y="616"/>
                  </a:cubicBezTo>
                  <a:cubicBezTo>
                    <a:pt x="4" y="617"/>
                    <a:pt x="4" y="619"/>
                    <a:pt x="4" y="620"/>
                  </a:cubicBezTo>
                  <a:cubicBezTo>
                    <a:pt x="4" y="621"/>
                    <a:pt x="4" y="623"/>
                    <a:pt x="4" y="624"/>
                  </a:cubicBezTo>
                  <a:cubicBezTo>
                    <a:pt x="4" y="624"/>
                    <a:pt x="4" y="624"/>
                    <a:pt x="4" y="624"/>
                  </a:cubicBezTo>
                  <a:cubicBezTo>
                    <a:pt x="5" y="626"/>
                    <a:pt x="5" y="627"/>
                    <a:pt x="5" y="628"/>
                  </a:cubicBezTo>
                  <a:cubicBezTo>
                    <a:pt x="5" y="630"/>
                    <a:pt x="5" y="631"/>
                    <a:pt x="6" y="633"/>
                  </a:cubicBezTo>
                  <a:cubicBezTo>
                    <a:pt x="6" y="634"/>
                    <a:pt x="6" y="635"/>
                    <a:pt x="7" y="637"/>
                  </a:cubicBezTo>
                  <a:cubicBezTo>
                    <a:pt x="7" y="638"/>
                    <a:pt x="7" y="639"/>
                    <a:pt x="7" y="641"/>
                  </a:cubicBezTo>
                  <a:cubicBezTo>
                    <a:pt x="7" y="642"/>
                    <a:pt x="7" y="643"/>
                    <a:pt x="8" y="645"/>
                  </a:cubicBezTo>
                  <a:cubicBezTo>
                    <a:pt x="8" y="646"/>
                    <a:pt x="8" y="647"/>
                    <a:pt x="8" y="649"/>
                  </a:cubicBezTo>
                  <a:cubicBezTo>
                    <a:pt x="8" y="650"/>
                    <a:pt x="9" y="652"/>
                    <a:pt x="9" y="653"/>
                  </a:cubicBezTo>
                  <a:cubicBezTo>
                    <a:pt x="9" y="654"/>
                    <a:pt x="9" y="656"/>
                    <a:pt x="10" y="657"/>
                  </a:cubicBezTo>
                  <a:cubicBezTo>
                    <a:pt x="10" y="658"/>
                    <a:pt x="10" y="660"/>
                    <a:pt x="11" y="661"/>
                  </a:cubicBezTo>
                  <a:cubicBezTo>
                    <a:pt x="11" y="662"/>
                    <a:pt x="11" y="664"/>
                    <a:pt x="11" y="665"/>
                  </a:cubicBezTo>
                  <a:cubicBezTo>
                    <a:pt x="12" y="667"/>
                    <a:pt x="12" y="668"/>
                    <a:pt x="13" y="669"/>
                  </a:cubicBezTo>
                  <a:cubicBezTo>
                    <a:pt x="13" y="671"/>
                    <a:pt x="13" y="672"/>
                    <a:pt x="13" y="673"/>
                  </a:cubicBezTo>
                  <a:cubicBezTo>
                    <a:pt x="13" y="675"/>
                    <a:pt x="14" y="676"/>
                    <a:pt x="14" y="677"/>
                  </a:cubicBezTo>
                  <a:cubicBezTo>
                    <a:pt x="14" y="679"/>
                    <a:pt x="15" y="680"/>
                    <a:pt x="15" y="681"/>
                  </a:cubicBezTo>
                  <a:cubicBezTo>
                    <a:pt x="15" y="683"/>
                    <a:pt x="16" y="684"/>
                    <a:pt x="16" y="685"/>
                  </a:cubicBezTo>
                  <a:cubicBezTo>
                    <a:pt x="16" y="687"/>
                    <a:pt x="16" y="688"/>
                    <a:pt x="17" y="689"/>
                  </a:cubicBezTo>
                  <a:cubicBezTo>
                    <a:pt x="17" y="691"/>
                    <a:pt x="18" y="692"/>
                    <a:pt x="18" y="693"/>
                  </a:cubicBezTo>
                  <a:cubicBezTo>
                    <a:pt x="18" y="695"/>
                    <a:pt x="19" y="696"/>
                    <a:pt x="19" y="697"/>
                  </a:cubicBezTo>
                  <a:cubicBezTo>
                    <a:pt x="19" y="699"/>
                    <a:pt x="20" y="700"/>
                    <a:pt x="20" y="701"/>
                  </a:cubicBezTo>
                  <a:cubicBezTo>
                    <a:pt x="20" y="703"/>
                    <a:pt x="21" y="704"/>
                    <a:pt x="21" y="705"/>
                  </a:cubicBezTo>
                  <a:cubicBezTo>
                    <a:pt x="22" y="707"/>
                    <a:pt x="22" y="708"/>
                    <a:pt x="23" y="709"/>
                  </a:cubicBezTo>
                  <a:cubicBezTo>
                    <a:pt x="23" y="711"/>
                    <a:pt x="23" y="712"/>
                    <a:pt x="23" y="713"/>
                  </a:cubicBezTo>
                  <a:cubicBezTo>
                    <a:pt x="24" y="715"/>
                    <a:pt x="24" y="716"/>
                    <a:pt x="25" y="717"/>
                  </a:cubicBezTo>
                  <a:cubicBezTo>
                    <a:pt x="25" y="719"/>
                    <a:pt x="25" y="720"/>
                    <a:pt x="26" y="721"/>
                  </a:cubicBezTo>
                  <a:cubicBezTo>
                    <a:pt x="26" y="723"/>
                    <a:pt x="27" y="724"/>
                    <a:pt x="28" y="725"/>
                  </a:cubicBezTo>
                  <a:cubicBezTo>
                    <a:pt x="28" y="727"/>
                    <a:pt x="28" y="728"/>
                    <a:pt x="28" y="729"/>
                  </a:cubicBezTo>
                  <a:cubicBezTo>
                    <a:pt x="29" y="731"/>
                    <a:pt x="30" y="732"/>
                    <a:pt x="30" y="733"/>
                  </a:cubicBezTo>
                  <a:cubicBezTo>
                    <a:pt x="30" y="734"/>
                    <a:pt x="31" y="736"/>
                    <a:pt x="31" y="737"/>
                  </a:cubicBezTo>
                  <a:cubicBezTo>
                    <a:pt x="32" y="738"/>
                    <a:pt x="32" y="740"/>
                    <a:pt x="33" y="741"/>
                  </a:cubicBezTo>
                  <a:cubicBezTo>
                    <a:pt x="33" y="742"/>
                    <a:pt x="33" y="744"/>
                    <a:pt x="34" y="745"/>
                  </a:cubicBezTo>
                  <a:cubicBezTo>
                    <a:pt x="34" y="746"/>
                    <a:pt x="35" y="747"/>
                    <a:pt x="36" y="749"/>
                  </a:cubicBezTo>
                  <a:cubicBezTo>
                    <a:pt x="36" y="750"/>
                    <a:pt x="36" y="751"/>
                    <a:pt x="37" y="753"/>
                  </a:cubicBezTo>
                  <a:cubicBezTo>
                    <a:pt x="37" y="754"/>
                    <a:pt x="38" y="755"/>
                    <a:pt x="39" y="756"/>
                  </a:cubicBezTo>
                  <a:cubicBezTo>
                    <a:pt x="39" y="758"/>
                    <a:pt x="39" y="759"/>
                    <a:pt x="40" y="760"/>
                  </a:cubicBezTo>
                  <a:cubicBezTo>
                    <a:pt x="40" y="762"/>
                    <a:pt x="41" y="763"/>
                    <a:pt x="42" y="764"/>
                  </a:cubicBezTo>
                  <a:cubicBezTo>
                    <a:pt x="42" y="765"/>
                    <a:pt x="43" y="767"/>
                    <a:pt x="43" y="768"/>
                  </a:cubicBezTo>
                  <a:cubicBezTo>
                    <a:pt x="44" y="769"/>
                    <a:pt x="44" y="771"/>
                    <a:pt x="45" y="772"/>
                  </a:cubicBezTo>
                  <a:cubicBezTo>
                    <a:pt x="45" y="773"/>
                    <a:pt x="46" y="774"/>
                    <a:pt x="46" y="776"/>
                  </a:cubicBezTo>
                  <a:cubicBezTo>
                    <a:pt x="47" y="777"/>
                    <a:pt x="48" y="778"/>
                    <a:pt x="48" y="779"/>
                  </a:cubicBezTo>
                  <a:cubicBezTo>
                    <a:pt x="49" y="781"/>
                    <a:pt x="49" y="782"/>
                    <a:pt x="50" y="783"/>
                  </a:cubicBezTo>
                  <a:cubicBezTo>
                    <a:pt x="50" y="784"/>
                    <a:pt x="51" y="786"/>
                    <a:pt x="52" y="787"/>
                  </a:cubicBezTo>
                  <a:cubicBezTo>
                    <a:pt x="52" y="788"/>
                    <a:pt x="53" y="789"/>
                    <a:pt x="53" y="791"/>
                  </a:cubicBezTo>
                  <a:cubicBezTo>
                    <a:pt x="54" y="792"/>
                    <a:pt x="55" y="793"/>
                    <a:pt x="55" y="794"/>
                  </a:cubicBezTo>
                  <a:cubicBezTo>
                    <a:pt x="56" y="796"/>
                    <a:pt x="56" y="797"/>
                    <a:pt x="57" y="798"/>
                  </a:cubicBezTo>
                  <a:cubicBezTo>
                    <a:pt x="57" y="799"/>
                    <a:pt x="58" y="801"/>
                    <a:pt x="59" y="802"/>
                  </a:cubicBezTo>
                  <a:cubicBezTo>
                    <a:pt x="59" y="803"/>
                    <a:pt x="60" y="804"/>
                    <a:pt x="61" y="806"/>
                  </a:cubicBezTo>
                  <a:cubicBezTo>
                    <a:pt x="61" y="807"/>
                    <a:pt x="62" y="808"/>
                    <a:pt x="63" y="809"/>
                  </a:cubicBezTo>
                  <a:cubicBezTo>
                    <a:pt x="63" y="810"/>
                    <a:pt x="64" y="812"/>
                    <a:pt x="64" y="813"/>
                  </a:cubicBezTo>
                  <a:cubicBezTo>
                    <a:pt x="65" y="814"/>
                    <a:pt x="66" y="815"/>
                    <a:pt x="67" y="816"/>
                  </a:cubicBezTo>
                  <a:cubicBezTo>
                    <a:pt x="67" y="818"/>
                    <a:pt x="68" y="819"/>
                    <a:pt x="68" y="820"/>
                  </a:cubicBezTo>
                  <a:cubicBezTo>
                    <a:pt x="69" y="821"/>
                    <a:pt x="70" y="823"/>
                    <a:pt x="71" y="824"/>
                  </a:cubicBezTo>
                  <a:cubicBezTo>
                    <a:pt x="71" y="825"/>
                    <a:pt x="72" y="826"/>
                    <a:pt x="72" y="827"/>
                  </a:cubicBezTo>
                  <a:cubicBezTo>
                    <a:pt x="73" y="829"/>
                    <a:pt x="74" y="830"/>
                    <a:pt x="75" y="831"/>
                  </a:cubicBezTo>
                  <a:cubicBezTo>
                    <a:pt x="75" y="832"/>
                    <a:pt x="76" y="833"/>
                    <a:pt x="77" y="835"/>
                  </a:cubicBezTo>
                  <a:cubicBezTo>
                    <a:pt x="77" y="836"/>
                    <a:pt x="78" y="837"/>
                    <a:pt x="79" y="838"/>
                  </a:cubicBezTo>
                  <a:cubicBezTo>
                    <a:pt x="79" y="839"/>
                    <a:pt x="80" y="840"/>
                    <a:pt x="81" y="842"/>
                  </a:cubicBezTo>
                  <a:cubicBezTo>
                    <a:pt x="82" y="843"/>
                    <a:pt x="82" y="844"/>
                    <a:pt x="83" y="845"/>
                  </a:cubicBezTo>
                  <a:cubicBezTo>
                    <a:pt x="84" y="846"/>
                    <a:pt x="84" y="847"/>
                    <a:pt x="85" y="849"/>
                  </a:cubicBezTo>
                  <a:cubicBezTo>
                    <a:pt x="86" y="850"/>
                    <a:pt x="87" y="851"/>
                    <a:pt x="88" y="852"/>
                  </a:cubicBezTo>
                  <a:cubicBezTo>
                    <a:pt x="88" y="853"/>
                    <a:pt x="89" y="854"/>
                    <a:pt x="90" y="856"/>
                  </a:cubicBezTo>
                  <a:cubicBezTo>
                    <a:pt x="90" y="857"/>
                    <a:pt x="91" y="858"/>
                    <a:pt x="92" y="859"/>
                  </a:cubicBezTo>
                  <a:cubicBezTo>
                    <a:pt x="93" y="860"/>
                    <a:pt x="93" y="861"/>
                    <a:pt x="94" y="863"/>
                  </a:cubicBezTo>
                  <a:cubicBezTo>
                    <a:pt x="95" y="864"/>
                    <a:pt x="96" y="865"/>
                    <a:pt x="97" y="866"/>
                  </a:cubicBezTo>
                  <a:cubicBezTo>
                    <a:pt x="97" y="867"/>
                    <a:pt x="98" y="868"/>
                    <a:pt x="99" y="869"/>
                  </a:cubicBezTo>
                  <a:cubicBezTo>
                    <a:pt x="100" y="871"/>
                    <a:pt x="101" y="872"/>
                    <a:pt x="102" y="873"/>
                  </a:cubicBezTo>
                  <a:cubicBezTo>
                    <a:pt x="102" y="874"/>
                    <a:pt x="103" y="875"/>
                    <a:pt x="104" y="876"/>
                  </a:cubicBezTo>
                  <a:cubicBezTo>
                    <a:pt x="104" y="877"/>
                    <a:pt x="105" y="878"/>
                    <a:pt x="106" y="879"/>
                  </a:cubicBezTo>
                  <a:cubicBezTo>
                    <a:pt x="107" y="881"/>
                    <a:pt x="108" y="882"/>
                    <a:pt x="108" y="883"/>
                  </a:cubicBezTo>
                  <a:cubicBezTo>
                    <a:pt x="109" y="884"/>
                    <a:pt x="110" y="885"/>
                    <a:pt x="111" y="886"/>
                  </a:cubicBezTo>
                  <a:cubicBezTo>
                    <a:pt x="112" y="887"/>
                    <a:pt x="113" y="888"/>
                    <a:pt x="113" y="890"/>
                  </a:cubicBezTo>
                  <a:cubicBezTo>
                    <a:pt x="114" y="891"/>
                    <a:pt x="115" y="892"/>
                    <a:pt x="116" y="893"/>
                  </a:cubicBezTo>
                  <a:cubicBezTo>
                    <a:pt x="117" y="894"/>
                    <a:pt x="118" y="895"/>
                    <a:pt x="119" y="896"/>
                  </a:cubicBezTo>
                  <a:cubicBezTo>
                    <a:pt x="119" y="897"/>
                    <a:pt x="120" y="898"/>
                    <a:pt x="121" y="899"/>
                  </a:cubicBezTo>
                  <a:cubicBezTo>
                    <a:pt x="122" y="900"/>
                    <a:pt x="123" y="902"/>
                    <a:pt x="124" y="903"/>
                  </a:cubicBezTo>
                  <a:cubicBezTo>
                    <a:pt x="124" y="903"/>
                    <a:pt x="124" y="903"/>
                    <a:pt x="124" y="903"/>
                  </a:cubicBezTo>
                  <a:cubicBezTo>
                    <a:pt x="125" y="904"/>
                    <a:pt x="126" y="905"/>
                    <a:pt x="127" y="906"/>
                  </a:cubicBezTo>
                  <a:cubicBezTo>
                    <a:pt x="127" y="907"/>
                    <a:pt x="128" y="908"/>
                    <a:pt x="129" y="909"/>
                  </a:cubicBezTo>
                  <a:cubicBezTo>
                    <a:pt x="130" y="910"/>
                    <a:pt x="131" y="911"/>
                    <a:pt x="132" y="912"/>
                  </a:cubicBezTo>
                  <a:cubicBezTo>
                    <a:pt x="133" y="913"/>
                    <a:pt x="133" y="914"/>
                    <a:pt x="134" y="915"/>
                  </a:cubicBezTo>
                  <a:cubicBezTo>
                    <a:pt x="135" y="917"/>
                    <a:pt x="136" y="917"/>
                    <a:pt x="137" y="918"/>
                  </a:cubicBezTo>
                  <a:cubicBezTo>
                    <a:pt x="138" y="919"/>
                    <a:pt x="139" y="921"/>
                    <a:pt x="140" y="922"/>
                  </a:cubicBezTo>
                  <a:cubicBezTo>
                    <a:pt x="141" y="923"/>
                    <a:pt x="142" y="924"/>
                    <a:pt x="143" y="925"/>
                  </a:cubicBezTo>
                  <a:cubicBezTo>
                    <a:pt x="144" y="926"/>
                    <a:pt x="144" y="927"/>
                    <a:pt x="145" y="928"/>
                  </a:cubicBezTo>
                  <a:cubicBezTo>
                    <a:pt x="146" y="929"/>
                    <a:pt x="147" y="930"/>
                    <a:pt x="149" y="931"/>
                  </a:cubicBezTo>
                  <a:cubicBezTo>
                    <a:pt x="149" y="932"/>
                    <a:pt x="150" y="933"/>
                    <a:pt x="151" y="934"/>
                  </a:cubicBezTo>
                  <a:cubicBezTo>
                    <a:pt x="152" y="935"/>
                    <a:pt x="153" y="936"/>
                    <a:pt x="154" y="937"/>
                  </a:cubicBezTo>
                  <a:cubicBezTo>
                    <a:pt x="155" y="938"/>
                    <a:pt x="156" y="939"/>
                    <a:pt x="157" y="940"/>
                  </a:cubicBezTo>
                  <a:cubicBezTo>
                    <a:pt x="158" y="941"/>
                    <a:pt x="159" y="942"/>
                    <a:pt x="160" y="943"/>
                  </a:cubicBezTo>
                  <a:cubicBezTo>
                    <a:pt x="161" y="944"/>
                    <a:pt x="162" y="945"/>
                    <a:pt x="163" y="946"/>
                  </a:cubicBezTo>
                  <a:cubicBezTo>
                    <a:pt x="164" y="947"/>
                    <a:pt x="165" y="948"/>
                    <a:pt x="166" y="949"/>
                  </a:cubicBezTo>
                  <a:cubicBezTo>
                    <a:pt x="167" y="950"/>
                    <a:pt x="168" y="951"/>
                    <a:pt x="169" y="952"/>
                  </a:cubicBezTo>
                  <a:cubicBezTo>
                    <a:pt x="170" y="953"/>
                    <a:pt x="171" y="954"/>
                    <a:pt x="172" y="954"/>
                  </a:cubicBezTo>
                  <a:cubicBezTo>
                    <a:pt x="173" y="955"/>
                    <a:pt x="174" y="957"/>
                    <a:pt x="175" y="958"/>
                  </a:cubicBezTo>
                  <a:cubicBezTo>
                    <a:pt x="176" y="959"/>
                    <a:pt x="177" y="959"/>
                    <a:pt x="178" y="960"/>
                  </a:cubicBezTo>
                  <a:cubicBezTo>
                    <a:pt x="179" y="961"/>
                    <a:pt x="180" y="962"/>
                    <a:pt x="181" y="963"/>
                  </a:cubicBezTo>
                  <a:cubicBezTo>
                    <a:pt x="182" y="964"/>
                    <a:pt x="183" y="965"/>
                    <a:pt x="184" y="966"/>
                  </a:cubicBezTo>
                  <a:cubicBezTo>
                    <a:pt x="185" y="967"/>
                    <a:pt x="186" y="968"/>
                    <a:pt x="187" y="969"/>
                  </a:cubicBezTo>
                  <a:cubicBezTo>
                    <a:pt x="188" y="970"/>
                    <a:pt x="189" y="971"/>
                    <a:pt x="190" y="971"/>
                  </a:cubicBezTo>
                  <a:cubicBezTo>
                    <a:pt x="191" y="972"/>
                    <a:pt x="192" y="973"/>
                    <a:pt x="193" y="974"/>
                  </a:cubicBezTo>
                  <a:cubicBezTo>
                    <a:pt x="193" y="974"/>
                    <a:pt x="193" y="974"/>
                    <a:pt x="193" y="974"/>
                  </a:cubicBezTo>
                  <a:cubicBezTo>
                    <a:pt x="194" y="975"/>
                    <a:pt x="195" y="976"/>
                    <a:pt x="197" y="977"/>
                  </a:cubicBezTo>
                  <a:cubicBezTo>
                    <a:pt x="197" y="978"/>
                    <a:pt x="198" y="979"/>
                    <a:pt x="200" y="980"/>
                  </a:cubicBezTo>
                  <a:cubicBezTo>
                    <a:pt x="201" y="981"/>
                    <a:pt x="202" y="981"/>
                    <a:pt x="203" y="982"/>
                  </a:cubicBezTo>
                  <a:cubicBezTo>
                    <a:pt x="204" y="983"/>
                    <a:pt x="205" y="984"/>
                    <a:pt x="206" y="985"/>
                  </a:cubicBezTo>
                  <a:cubicBezTo>
                    <a:pt x="207" y="986"/>
                    <a:pt x="208" y="987"/>
                    <a:pt x="209" y="987"/>
                  </a:cubicBezTo>
                  <a:cubicBezTo>
                    <a:pt x="210" y="988"/>
                    <a:pt x="211" y="989"/>
                    <a:pt x="212" y="990"/>
                  </a:cubicBezTo>
                  <a:cubicBezTo>
                    <a:pt x="214" y="991"/>
                    <a:pt x="215" y="992"/>
                    <a:pt x="216" y="992"/>
                  </a:cubicBezTo>
                  <a:cubicBezTo>
                    <a:pt x="217" y="993"/>
                    <a:pt x="218" y="994"/>
                    <a:pt x="219" y="995"/>
                  </a:cubicBezTo>
                  <a:cubicBezTo>
                    <a:pt x="220" y="996"/>
                    <a:pt x="221" y="997"/>
                    <a:pt x="223" y="997"/>
                  </a:cubicBezTo>
                  <a:cubicBezTo>
                    <a:pt x="224" y="998"/>
                    <a:pt x="225" y="999"/>
                    <a:pt x="226" y="1000"/>
                  </a:cubicBezTo>
                  <a:cubicBezTo>
                    <a:pt x="227" y="1001"/>
                    <a:pt x="228" y="1002"/>
                    <a:pt x="229" y="1002"/>
                  </a:cubicBezTo>
                  <a:cubicBezTo>
                    <a:pt x="230" y="1003"/>
                    <a:pt x="231" y="1004"/>
                    <a:pt x="232" y="1005"/>
                  </a:cubicBezTo>
                  <a:cubicBezTo>
                    <a:pt x="232" y="1005"/>
                    <a:pt x="232" y="1005"/>
                    <a:pt x="232" y="1005"/>
                  </a:cubicBezTo>
                  <a:cubicBezTo>
                    <a:pt x="234" y="1006"/>
                    <a:pt x="235" y="1006"/>
                    <a:pt x="236" y="1007"/>
                  </a:cubicBezTo>
                  <a:cubicBezTo>
                    <a:pt x="237" y="1008"/>
                    <a:pt x="238" y="1009"/>
                    <a:pt x="239" y="1010"/>
                  </a:cubicBezTo>
                  <a:cubicBezTo>
                    <a:pt x="240" y="1011"/>
                    <a:pt x="242" y="1011"/>
                    <a:pt x="243" y="1012"/>
                  </a:cubicBezTo>
                  <a:cubicBezTo>
                    <a:pt x="244" y="1013"/>
                    <a:pt x="245" y="1014"/>
                    <a:pt x="246" y="1014"/>
                  </a:cubicBezTo>
                  <a:cubicBezTo>
                    <a:pt x="247" y="1015"/>
                    <a:pt x="249" y="1016"/>
                    <a:pt x="250" y="1016"/>
                  </a:cubicBezTo>
                  <a:cubicBezTo>
                    <a:pt x="251" y="1017"/>
                    <a:pt x="252" y="1018"/>
                    <a:pt x="253" y="1019"/>
                  </a:cubicBezTo>
                  <a:cubicBezTo>
                    <a:pt x="254" y="1020"/>
                    <a:pt x="256" y="1020"/>
                    <a:pt x="257" y="1021"/>
                  </a:cubicBezTo>
                  <a:cubicBezTo>
                    <a:pt x="258" y="1022"/>
                    <a:pt x="259" y="1023"/>
                    <a:pt x="260" y="1023"/>
                  </a:cubicBezTo>
                  <a:cubicBezTo>
                    <a:pt x="261" y="1024"/>
                    <a:pt x="263" y="1025"/>
                    <a:pt x="264" y="1025"/>
                  </a:cubicBezTo>
                  <a:cubicBezTo>
                    <a:pt x="265" y="1026"/>
                    <a:pt x="266" y="1027"/>
                    <a:pt x="267" y="1028"/>
                  </a:cubicBezTo>
                  <a:cubicBezTo>
                    <a:pt x="268" y="1029"/>
                    <a:pt x="270" y="1029"/>
                    <a:pt x="271" y="1030"/>
                  </a:cubicBezTo>
                  <a:cubicBezTo>
                    <a:pt x="272" y="1030"/>
                    <a:pt x="273" y="1031"/>
                    <a:pt x="274" y="1032"/>
                  </a:cubicBezTo>
                  <a:cubicBezTo>
                    <a:pt x="276" y="1033"/>
                    <a:pt x="277" y="1033"/>
                    <a:pt x="278" y="1034"/>
                  </a:cubicBezTo>
                  <a:cubicBezTo>
                    <a:pt x="279" y="1035"/>
                    <a:pt x="280" y="1035"/>
                    <a:pt x="282" y="1036"/>
                  </a:cubicBezTo>
                  <a:cubicBezTo>
                    <a:pt x="283" y="1037"/>
                    <a:pt x="284" y="1037"/>
                    <a:pt x="285" y="1038"/>
                  </a:cubicBezTo>
                  <a:cubicBezTo>
                    <a:pt x="286" y="1039"/>
                    <a:pt x="288" y="1040"/>
                    <a:pt x="289" y="1040"/>
                  </a:cubicBezTo>
                  <a:cubicBezTo>
                    <a:pt x="290" y="1041"/>
                    <a:pt x="291" y="1041"/>
                    <a:pt x="293" y="1042"/>
                  </a:cubicBezTo>
                  <a:cubicBezTo>
                    <a:pt x="294" y="1043"/>
                    <a:pt x="295" y="1043"/>
                    <a:pt x="296" y="1044"/>
                  </a:cubicBezTo>
                  <a:cubicBezTo>
                    <a:pt x="296" y="1044"/>
                    <a:pt x="296" y="1044"/>
                    <a:pt x="296" y="1044"/>
                  </a:cubicBezTo>
                  <a:cubicBezTo>
                    <a:pt x="297" y="1045"/>
                    <a:pt x="299" y="1045"/>
                    <a:pt x="300" y="1046"/>
                  </a:cubicBezTo>
                  <a:cubicBezTo>
                    <a:pt x="301" y="1047"/>
                    <a:pt x="302" y="1047"/>
                    <a:pt x="304" y="1048"/>
                  </a:cubicBezTo>
                  <a:cubicBezTo>
                    <a:pt x="305" y="1049"/>
                    <a:pt x="306" y="1049"/>
                    <a:pt x="307" y="1049"/>
                  </a:cubicBezTo>
                  <a:cubicBezTo>
                    <a:pt x="309" y="1050"/>
                    <a:pt x="310" y="1051"/>
                    <a:pt x="311" y="1052"/>
                  </a:cubicBezTo>
                  <a:cubicBezTo>
                    <a:pt x="312" y="1052"/>
                    <a:pt x="314" y="1053"/>
                    <a:pt x="315" y="1053"/>
                  </a:cubicBezTo>
                  <a:cubicBezTo>
                    <a:pt x="316" y="1054"/>
                    <a:pt x="317" y="1055"/>
                    <a:pt x="318" y="1055"/>
                  </a:cubicBezTo>
                  <a:cubicBezTo>
                    <a:pt x="320" y="1056"/>
                    <a:pt x="321" y="1056"/>
                    <a:pt x="322" y="1057"/>
                  </a:cubicBezTo>
                  <a:cubicBezTo>
                    <a:pt x="324" y="1057"/>
                    <a:pt x="325" y="1058"/>
                    <a:pt x="326" y="1059"/>
                  </a:cubicBezTo>
                  <a:cubicBezTo>
                    <a:pt x="327" y="1059"/>
                    <a:pt x="329" y="1060"/>
                    <a:pt x="330" y="1060"/>
                  </a:cubicBezTo>
                  <a:cubicBezTo>
                    <a:pt x="331" y="1061"/>
                    <a:pt x="332" y="1061"/>
                    <a:pt x="334" y="1062"/>
                  </a:cubicBezTo>
                  <a:cubicBezTo>
                    <a:pt x="335" y="1063"/>
                    <a:pt x="336" y="1063"/>
                    <a:pt x="338" y="1063"/>
                  </a:cubicBezTo>
                  <a:cubicBezTo>
                    <a:pt x="339" y="1064"/>
                    <a:pt x="340" y="1065"/>
                    <a:pt x="341" y="1065"/>
                  </a:cubicBezTo>
                  <a:cubicBezTo>
                    <a:pt x="343" y="1066"/>
                    <a:pt x="344" y="1066"/>
                    <a:pt x="345" y="1066"/>
                  </a:cubicBezTo>
                  <a:cubicBezTo>
                    <a:pt x="346" y="1067"/>
                    <a:pt x="348" y="1068"/>
                    <a:pt x="349" y="1068"/>
                  </a:cubicBezTo>
                  <a:cubicBezTo>
                    <a:pt x="350" y="1069"/>
                    <a:pt x="352" y="1069"/>
                    <a:pt x="353" y="1070"/>
                  </a:cubicBezTo>
                  <a:cubicBezTo>
                    <a:pt x="354" y="1070"/>
                    <a:pt x="355" y="1071"/>
                    <a:pt x="357" y="1071"/>
                  </a:cubicBezTo>
                  <a:cubicBezTo>
                    <a:pt x="358" y="1072"/>
                    <a:pt x="359" y="1072"/>
                    <a:pt x="361" y="1072"/>
                  </a:cubicBezTo>
                  <a:cubicBezTo>
                    <a:pt x="362" y="1073"/>
                    <a:pt x="363" y="1074"/>
                    <a:pt x="364" y="1074"/>
                  </a:cubicBezTo>
                  <a:cubicBezTo>
                    <a:pt x="366" y="1075"/>
                    <a:pt x="367" y="1075"/>
                    <a:pt x="368" y="1075"/>
                  </a:cubicBezTo>
                  <a:cubicBezTo>
                    <a:pt x="370" y="1076"/>
                    <a:pt x="371" y="1077"/>
                    <a:pt x="372" y="1077"/>
                  </a:cubicBezTo>
                  <a:cubicBezTo>
                    <a:pt x="374" y="1078"/>
                    <a:pt x="375" y="1078"/>
                    <a:pt x="376" y="1078"/>
                  </a:cubicBezTo>
                  <a:cubicBezTo>
                    <a:pt x="378" y="1079"/>
                    <a:pt x="379" y="1079"/>
                    <a:pt x="380" y="1080"/>
                  </a:cubicBezTo>
                  <a:cubicBezTo>
                    <a:pt x="381" y="1080"/>
                    <a:pt x="383" y="1080"/>
                    <a:pt x="384" y="1081"/>
                  </a:cubicBezTo>
                  <a:cubicBezTo>
                    <a:pt x="385" y="1081"/>
                    <a:pt x="387" y="1082"/>
                    <a:pt x="388" y="1082"/>
                  </a:cubicBezTo>
                  <a:cubicBezTo>
                    <a:pt x="388" y="1082"/>
                    <a:pt x="388" y="1082"/>
                    <a:pt x="388" y="1082"/>
                  </a:cubicBezTo>
                  <a:cubicBezTo>
                    <a:pt x="389" y="1083"/>
                    <a:pt x="391" y="1083"/>
                    <a:pt x="392" y="1083"/>
                  </a:cubicBezTo>
                  <a:cubicBezTo>
                    <a:pt x="393" y="1084"/>
                    <a:pt x="395" y="1084"/>
                    <a:pt x="396" y="1085"/>
                  </a:cubicBezTo>
                  <a:cubicBezTo>
                    <a:pt x="397" y="1085"/>
                    <a:pt x="399" y="1085"/>
                    <a:pt x="400" y="1086"/>
                  </a:cubicBezTo>
                  <a:cubicBezTo>
                    <a:pt x="401" y="1086"/>
                    <a:pt x="403" y="1087"/>
                    <a:pt x="404" y="1087"/>
                  </a:cubicBezTo>
                  <a:cubicBezTo>
                    <a:pt x="405" y="1087"/>
                    <a:pt x="407" y="1088"/>
                    <a:pt x="408" y="1088"/>
                  </a:cubicBezTo>
                  <a:cubicBezTo>
                    <a:pt x="409" y="1088"/>
                    <a:pt x="411" y="1089"/>
                    <a:pt x="412" y="1089"/>
                  </a:cubicBezTo>
                  <a:cubicBezTo>
                    <a:pt x="413" y="1090"/>
                    <a:pt x="415" y="1090"/>
                    <a:pt x="416" y="1090"/>
                  </a:cubicBezTo>
                  <a:cubicBezTo>
                    <a:pt x="417" y="1090"/>
                    <a:pt x="419" y="1091"/>
                    <a:pt x="420" y="1091"/>
                  </a:cubicBezTo>
                  <a:cubicBezTo>
                    <a:pt x="420" y="1091"/>
                    <a:pt x="420" y="1091"/>
                    <a:pt x="420" y="1091"/>
                  </a:cubicBezTo>
                  <a:cubicBezTo>
                    <a:pt x="421" y="1092"/>
                    <a:pt x="423" y="1092"/>
                    <a:pt x="424" y="1092"/>
                  </a:cubicBezTo>
                  <a:cubicBezTo>
                    <a:pt x="425" y="1092"/>
                    <a:pt x="427" y="1093"/>
                    <a:pt x="428" y="1093"/>
                  </a:cubicBezTo>
                  <a:cubicBezTo>
                    <a:pt x="429" y="1094"/>
                    <a:pt x="431" y="1094"/>
                    <a:pt x="432" y="1094"/>
                  </a:cubicBezTo>
                  <a:cubicBezTo>
                    <a:pt x="433" y="1094"/>
                    <a:pt x="435" y="1095"/>
                    <a:pt x="436" y="1095"/>
                  </a:cubicBezTo>
                  <a:cubicBezTo>
                    <a:pt x="438" y="1095"/>
                    <a:pt x="439" y="1096"/>
                    <a:pt x="440" y="1096"/>
                  </a:cubicBezTo>
                  <a:cubicBezTo>
                    <a:pt x="442" y="1096"/>
                    <a:pt x="443" y="1097"/>
                    <a:pt x="444" y="1097"/>
                  </a:cubicBezTo>
                  <a:cubicBezTo>
                    <a:pt x="446" y="1097"/>
                    <a:pt x="447" y="1097"/>
                    <a:pt x="448" y="1097"/>
                  </a:cubicBezTo>
                  <a:cubicBezTo>
                    <a:pt x="450" y="1098"/>
                    <a:pt x="451" y="1098"/>
                    <a:pt x="452" y="1098"/>
                  </a:cubicBezTo>
                  <a:cubicBezTo>
                    <a:pt x="452" y="1098"/>
                    <a:pt x="452" y="1098"/>
                    <a:pt x="452" y="1098"/>
                  </a:cubicBezTo>
                  <a:cubicBezTo>
                    <a:pt x="454" y="1099"/>
                    <a:pt x="455" y="1099"/>
                    <a:pt x="457" y="1099"/>
                  </a:cubicBezTo>
                  <a:cubicBezTo>
                    <a:pt x="458" y="1099"/>
                    <a:pt x="459" y="1100"/>
                    <a:pt x="461" y="1100"/>
                  </a:cubicBezTo>
                  <a:cubicBezTo>
                    <a:pt x="462" y="1100"/>
                    <a:pt x="463" y="1100"/>
                    <a:pt x="465" y="1100"/>
                  </a:cubicBezTo>
                  <a:cubicBezTo>
                    <a:pt x="466" y="1101"/>
                    <a:pt x="467" y="1101"/>
                    <a:pt x="469" y="1101"/>
                  </a:cubicBezTo>
                  <a:cubicBezTo>
                    <a:pt x="470" y="1101"/>
                    <a:pt x="472" y="1101"/>
                    <a:pt x="473" y="1101"/>
                  </a:cubicBezTo>
                  <a:cubicBezTo>
                    <a:pt x="474" y="1102"/>
                    <a:pt x="476" y="1102"/>
                    <a:pt x="477" y="1102"/>
                  </a:cubicBezTo>
                  <a:cubicBezTo>
                    <a:pt x="478" y="1103"/>
                    <a:pt x="480" y="1103"/>
                    <a:pt x="481" y="1103"/>
                  </a:cubicBezTo>
                  <a:cubicBezTo>
                    <a:pt x="482" y="1103"/>
                    <a:pt x="484" y="1103"/>
                    <a:pt x="485" y="1104"/>
                  </a:cubicBezTo>
                  <a:cubicBezTo>
                    <a:pt x="487" y="1104"/>
                    <a:pt x="488" y="1104"/>
                    <a:pt x="489" y="1104"/>
                  </a:cubicBezTo>
                  <a:cubicBezTo>
                    <a:pt x="491" y="1104"/>
                    <a:pt x="492" y="1104"/>
                    <a:pt x="493" y="1104"/>
                  </a:cubicBezTo>
                  <a:cubicBezTo>
                    <a:pt x="495" y="1105"/>
                    <a:pt x="496" y="1105"/>
                    <a:pt x="498" y="1105"/>
                  </a:cubicBezTo>
                  <a:cubicBezTo>
                    <a:pt x="499" y="1105"/>
                    <a:pt x="500" y="1105"/>
                    <a:pt x="502" y="1105"/>
                  </a:cubicBezTo>
                  <a:cubicBezTo>
                    <a:pt x="503" y="1105"/>
                    <a:pt x="504" y="1105"/>
                    <a:pt x="506" y="1105"/>
                  </a:cubicBezTo>
                  <a:cubicBezTo>
                    <a:pt x="507" y="1106"/>
                    <a:pt x="508" y="1106"/>
                    <a:pt x="510" y="1106"/>
                  </a:cubicBezTo>
                  <a:cubicBezTo>
                    <a:pt x="511" y="1106"/>
                    <a:pt x="513" y="1106"/>
                    <a:pt x="514" y="1106"/>
                  </a:cubicBezTo>
                  <a:cubicBezTo>
                    <a:pt x="515" y="1106"/>
                    <a:pt x="517" y="1107"/>
                    <a:pt x="518" y="1107"/>
                  </a:cubicBezTo>
                  <a:cubicBezTo>
                    <a:pt x="520" y="1107"/>
                    <a:pt x="521" y="1107"/>
                    <a:pt x="522" y="1107"/>
                  </a:cubicBezTo>
                  <a:cubicBezTo>
                    <a:pt x="524" y="1107"/>
                    <a:pt x="525" y="1107"/>
                    <a:pt x="526" y="1107"/>
                  </a:cubicBezTo>
                  <a:cubicBezTo>
                    <a:pt x="528" y="1107"/>
                    <a:pt x="529" y="1107"/>
                    <a:pt x="531" y="1107"/>
                  </a:cubicBezTo>
                  <a:cubicBezTo>
                    <a:pt x="532" y="1107"/>
                    <a:pt x="533" y="1107"/>
                    <a:pt x="535" y="1108"/>
                  </a:cubicBezTo>
                  <a:cubicBezTo>
                    <a:pt x="536" y="1108"/>
                    <a:pt x="538" y="1107"/>
                    <a:pt x="539" y="1107"/>
                  </a:cubicBezTo>
                  <a:cubicBezTo>
                    <a:pt x="540" y="1108"/>
                    <a:pt x="542" y="1108"/>
                    <a:pt x="543" y="1108"/>
                  </a:cubicBezTo>
                  <a:cubicBezTo>
                    <a:pt x="544" y="1108"/>
                    <a:pt x="546" y="1108"/>
                    <a:pt x="547" y="1107"/>
                  </a:cubicBezTo>
                  <a:cubicBezTo>
                    <a:pt x="548" y="1108"/>
                    <a:pt x="550" y="1108"/>
                    <a:pt x="551" y="1108"/>
                  </a:cubicBezTo>
                  <a:cubicBezTo>
                    <a:pt x="551" y="1108"/>
                    <a:pt x="551" y="1108"/>
                    <a:pt x="551" y="1108"/>
                  </a:cubicBezTo>
                  <a:cubicBezTo>
                    <a:pt x="553" y="1108"/>
                    <a:pt x="554" y="1108"/>
                    <a:pt x="555" y="1107"/>
                  </a:cubicBezTo>
                  <a:cubicBezTo>
                    <a:pt x="557" y="1108"/>
                    <a:pt x="558" y="1108"/>
                    <a:pt x="560" y="1108"/>
                  </a:cubicBezTo>
                  <a:cubicBezTo>
                    <a:pt x="561" y="1108"/>
                    <a:pt x="562" y="1108"/>
                    <a:pt x="564" y="1107"/>
                  </a:cubicBezTo>
                  <a:cubicBezTo>
                    <a:pt x="565" y="1108"/>
                    <a:pt x="566" y="1108"/>
                    <a:pt x="568" y="1108"/>
                  </a:cubicBezTo>
                  <a:cubicBezTo>
                    <a:pt x="569" y="1108"/>
                    <a:pt x="571" y="1108"/>
                    <a:pt x="572" y="1107"/>
                  </a:cubicBezTo>
                  <a:cubicBezTo>
                    <a:pt x="573" y="1107"/>
                    <a:pt x="575" y="1108"/>
                    <a:pt x="576" y="1107"/>
                  </a:cubicBezTo>
                  <a:cubicBezTo>
                    <a:pt x="576" y="1107"/>
                    <a:pt x="576" y="1107"/>
                    <a:pt x="576" y="1107"/>
                  </a:cubicBezTo>
                  <a:cubicBezTo>
                    <a:pt x="578" y="1107"/>
                    <a:pt x="579" y="1107"/>
                    <a:pt x="580" y="1107"/>
                  </a:cubicBezTo>
                  <a:cubicBezTo>
                    <a:pt x="582" y="1107"/>
                    <a:pt x="583" y="1107"/>
                    <a:pt x="584" y="1107"/>
                  </a:cubicBezTo>
                  <a:cubicBezTo>
                    <a:pt x="586" y="1107"/>
                    <a:pt x="587" y="1107"/>
                    <a:pt x="589" y="1106"/>
                  </a:cubicBezTo>
                  <a:cubicBezTo>
                    <a:pt x="590" y="1107"/>
                    <a:pt x="591" y="1107"/>
                    <a:pt x="593" y="1107"/>
                  </a:cubicBezTo>
                  <a:cubicBezTo>
                    <a:pt x="594" y="1106"/>
                    <a:pt x="596" y="1106"/>
                    <a:pt x="597" y="1106"/>
                  </a:cubicBezTo>
                  <a:cubicBezTo>
                    <a:pt x="598" y="1106"/>
                    <a:pt x="600" y="1106"/>
                    <a:pt x="601" y="1106"/>
                  </a:cubicBezTo>
                  <a:cubicBezTo>
                    <a:pt x="601" y="1106"/>
                    <a:pt x="601" y="1106"/>
                    <a:pt x="601" y="1106"/>
                  </a:cubicBezTo>
                  <a:cubicBezTo>
                    <a:pt x="602" y="1106"/>
                    <a:pt x="604" y="1106"/>
                    <a:pt x="605" y="1105"/>
                  </a:cubicBezTo>
                  <a:cubicBezTo>
                    <a:pt x="606" y="1105"/>
                    <a:pt x="608" y="1105"/>
                    <a:pt x="609" y="1105"/>
                  </a:cubicBezTo>
                  <a:cubicBezTo>
                    <a:pt x="611" y="1105"/>
                    <a:pt x="612" y="1105"/>
                    <a:pt x="613" y="1104"/>
                  </a:cubicBezTo>
                  <a:cubicBezTo>
                    <a:pt x="615" y="1104"/>
                    <a:pt x="616" y="1104"/>
                    <a:pt x="618" y="1104"/>
                  </a:cubicBezTo>
                  <a:cubicBezTo>
                    <a:pt x="619" y="1104"/>
                    <a:pt x="620" y="1104"/>
                    <a:pt x="622" y="1103"/>
                  </a:cubicBezTo>
                  <a:cubicBezTo>
                    <a:pt x="623" y="1103"/>
                    <a:pt x="624" y="1103"/>
                    <a:pt x="626" y="1103"/>
                  </a:cubicBezTo>
                  <a:cubicBezTo>
                    <a:pt x="627" y="1103"/>
                    <a:pt x="629" y="1103"/>
                    <a:pt x="630" y="1102"/>
                  </a:cubicBezTo>
                  <a:cubicBezTo>
                    <a:pt x="631" y="1102"/>
                    <a:pt x="633" y="1102"/>
                    <a:pt x="634" y="1102"/>
                  </a:cubicBezTo>
                  <a:cubicBezTo>
                    <a:pt x="634" y="1102"/>
                    <a:pt x="634" y="1102"/>
                    <a:pt x="634" y="1102"/>
                  </a:cubicBezTo>
                  <a:cubicBezTo>
                    <a:pt x="635" y="1102"/>
                    <a:pt x="637" y="1102"/>
                    <a:pt x="638" y="1101"/>
                  </a:cubicBezTo>
                  <a:cubicBezTo>
                    <a:pt x="639" y="1101"/>
                    <a:pt x="641" y="1101"/>
                    <a:pt x="642" y="1101"/>
                  </a:cubicBezTo>
                  <a:cubicBezTo>
                    <a:pt x="644" y="1101"/>
                    <a:pt x="645" y="1100"/>
                    <a:pt x="646" y="1100"/>
                  </a:cubicBezTo>
                  <a:cubicBezTo>
                    <a:pt x="648" y="1100"/>
                    <a:pt x="649" y="1100"/>
                    <a:pt x="650" y="1100"/>
                  </a:cubicBezTo>
                  <a:cubicBezTo>
                    <a:pt x="652" y="1099"/>
                    <a:pt x="653" y="1099"/>
                    <a:pt x="654" y="1098"/>
                  </a:cubicBezTo>
                  <a:cubicBezTo>
                    <a:pt x="656" y="1098"/>
                    <a:pt x="657" y="1098"/>
                    <a:pt x="659" y="1098"/>
                  </a:cubicBezTo>
                  <a:cubicBezTo>
                    <a:pt x="660" y="1098"/>
                    <a:pt x="661" y="1097"/>
                    <a:pt x="663" y="1097"/>
                  </a:cubicBezTo>
                  <a:cubicBezTo>
                    <a:pt x="664" y="1097"/>
                    <a:pt x="665" y="1097"/>
                    <a:pt x="667" y="1096"/>
                  </a:cubicBezTo>
                  <a:cubicBezTo>
                    <a:pt x="668" y="1096"/>
                    <a:pt x="669" y="1096"/>
                    <a:pt x="671" y="1095"/>
                  </a:cubicBezTo>
                  <a:cubicBezTo>
                    <a:pt x="672" y="1095"/>
                    <a:pt x="673" y="1095"/>
                    <a:pt x="675" y="1095"/>
                  </a:cubicBezTo>
                  <a:cubicBezTo>
                    <a:pt x="676" y="1094"/>
                    <a:pt x="677" y="1094"/>
                    <a:pt x="679" y="1093"/>
                  </a:cubicBezTo>
                  <a:cubicBezTo>
                    <a:pt x="680" y="1093"/>
                    <a:pt x="681" y="1093"/>
                    <a:pt x="683" y="1093"/>
                  </a:cubicBezTo>
                  <a:cubicBezTo>
                    <a:pt x="684" y="1092"/>
                    <a:pt x="686" y="1092"/>
                    <a:pt x="687" y="1091"/>
                  </a:cubicBezTo>
                  <a:cubicBezTo>
                    <a:pt x="688" y="1091"/>
                    <a:pt x="690" y="1091"/>
                    <a:pt x="691" y="1091"/>
                  </a:cubicBezTo>
                  <a:cubicBezTo>
                    <a:pt x="692" y="1090"/>
                    <a:pt x="694" y="1090"/>
                    <a:pt x="695" y="1089"/>
                  </a:cubicBezTo>
                  <a:cubicBezTo>
                    <a:pt x="696" y="1089"/>
                    <a:pt x="698" y="1089"/>
                    <a:pt x="699" y="1089"/>
                  </a:cubicBezTo>
                  <a:cubicBezTo>
                    <a:pt x="700" y="1088"/>
                    <a:pt x="702" y="1088"/>
                    <a:pt x="703" y="1087"/>
                  </a:cubicBezTo>
                  <a:cubicBezTo>
                    <a:pt x="704" y="1087"/>
                    <a:pt x="706" y="1087"/>
                    <a:pt x="707" y="1086"/>
                  </a:cubicBezTo>
                  <a:cubicBezTo>
                    <a:pt x="707" y="1086"/>
                    <a:pt x="707" y="1086"/>
                    <a:pt x="707" y="1086"/>
                  </a:cubicBezTo>
                  <a:cubicBezTo>
                    <a:pt x="708" y="1086"/>
                    <a:pt x="710" y="1086"/>
                    <a:pt x="711" y="1085"/>
                  </a:cubicBezTo>
                  <a:cubicBezTo>
                    <a:pt x="712" y="1085"/>
                    <a:pt x="713" y="1085"/>
                    <a:pt x="715" y="1084"/>
                  </a:cubicBezTo>
                  <a:cubicBezTo>
                    <a:pt x="716" y="1084"/>
                    <a:pt x="718" y="1083"/>
                    <a:pt x="719" y="1082"/>
                  </a:cubicBezTo>
                  <a:cubicBezTo>
                    <a:pt x="720" y="1082"/>
                    <a:pt x="721" y="1082"/>
                    <a:pt x="723" y="1082"/>
                  </a:cubicBezTo>
                  <a:cubicBezTo>
                    <a:pt x="724" y="1081"/>
                    <a:pt x="725" y="1081"/>
                    <a:pt x="727" y="1080"/>
                  </a:cubicBezTo>
                  <a:cubicBezTo>
                    <a:pt x="728" y="1080"/>
                    <a:pt x="729" y="1079"/>
                    <a:pt x="731" y="1079"/>
                  </a:cubicBezTo>
                  <a:cubicBezTo>
                    <a:pt x="732" y="1079"/>
                    <a:pt x="733" y="1078"/>
                    <a:pt x="734" y="1077"/>
                  </a:cubicBezTo>
                  <a:cubicBezTo>
                    <a:pt x="736" y="1077"/>
                    <a:pt x="737" y="1077"/>
                    <a:pt x="738" y="1076"/>
                  </a:cubicBezTo>
                  <a:cubicBezTo>
                    <a:pt x="740" y="1076"/>
                    <a:pt x="741" y="1075"/>
                    <a:pt x="742" y="1075"/>
                  </a:cubicBezTo>
                  <a:cubicBezTo>
                    <a:pt x="744" y="1074"/>
                    <a:pt x="745" y="1074"/>
                    <a:pt x="746" y="1074"/>
                  </a:cubicBezTo>
                  <a:cubicBezTo>
                    <a:pt x="748" y="1073"/>
                    <a:pt x="749" y="1072"/>
                    <a:pt x="750" y="1072"/>
                  </a:cubicBezTo>
                  <a:cubicBezTo>
                    <a:pt x="751" y="1071"/>
                    <a:pt x="753" y="1071"/>
                    <a:pt x="754" y="1071"/>
                  </a:cubicBezTo>
                  <a:cubicBezTo>
                    <a:pt x="755" y="1070"/>
                    <a:pt x="757" y="1069"/>
                    <a:pt x="758" y="1069"/>
                  </a:cubicBezTo>
                  <a:cubicBezTo>
                    <a:pt x="759" y="1068"/>
                    <a:pt x="760" y="1068"/>
                    <a:pt x="762" y="1068"/>
                  </a:cubicBezTo>
                  <a:cubicBezTo>
                    <a:pt x="763" y="1067"/>
                    <a:pt x="764" y="1066"/>
                    <a:pt x="765" y="1066"/>
                  </a:cubicBezTo>
                  <a:cubicBezTo>
                    <a:pt x="767" y="1065"/>
                    <a:pt x="768" y="1065"/>
                    <a:pt x="769" y="1064"/>
                  </a:cubicBezTo>
                  <a:cubicBezTo>
                    <a:pt x="771" y="1064"/>
                    <a:pt x="772" y="1063"/>
                    <a:pt x="773" y="1062"/>
                  </a:cubicBezTo>
                  <a:cubicBezTo>
                    <a:pt x="774" y="1062"/>
                    <a:pt x="776" y="1062"/>
                    <a:pt x="777" y="1061"/>
                  </a:cubicBezTo>
                  <a:cubicBezTo>
                    <a:pt x="777" y="1061"/>
                    <a:pt x="777" y="1061"/>
                    <a:pt x="777" y="1061"/>
                  </a:cubicBezTo>
                  <a:cubicBezTo>
                    <a:pt x="778" y="1060"/>
                    <a:pt x="779" y="1060"/>
                    <a:pt x="781" y="1059"/>
                  </a:cubicBezTo>
                  <a:cubicBezTo>
                    <a:pt x="782" y="1059"/>
                    <a:pt x="783" y="1058"/>
                    <a:pt x="785" y="1058"/>
                  </a:cubicBezTo>
                  <a:cubicBezTo>
                    <a:pt x="786" y="1057"/>
                    <a:pt x="787" y="1056"/>
                    <a:pt x="788" y="1056"/>
                  </a:cubicBezTo>
                  <a:cubicBezTo>
                    <a:pt x="789" y="1055"/>
                    <a:pt x="791" y="1055"/>
                    <a:pt x="792" y="1054"/>
                  </a:cubicBezTo>
                  <a:cubicBezTo>
                    <a:pt x="793" y="1054"/>
                    <a:pt x="795" y="1053"/>
                    <a:pt x="796" y="1052"/>
                  </a:cubicBezTo>
                  <a:cubicBezTo>
                    <a:pt x="797" y="1052"/>
                    <a:pt x="798" y="1051"/>
                    <a:pt x="800" y="1051"/>
                  </a:cubicBezTo>
                  <a:cubicBezTo>
                    <a:pt x="799" y="1051"/>
                    <a:pt x="799" y="1051"/>
                    <a:pt x="799" y="1051"/>
                  </a:cubicBezTo>
                  <a:cubicBezTo>
                    <a:pt x="801" y="1050"/>
                    <a:pt x="802" y="1049"/>
                    <a:pt x="803" y="1048"/>
                  </a:cubicBezTo>
                  <a:cubicBezTo>
                    <a:pt x="804" y="1048"/>
                    <a:pt x="806" y="1047"/>
                    <a:pt x="807" y="1047"/>
                  </a:cubicBezTo>
                  <a:cubicBezTo>
                    <a:pt x="808" y="1046"/>
                    <a:pt x="809" y="1045"/>
                    <a:pt x="810" y="1045"/>
                  </a:cubicBezTo>
                  <a:cubicBezTo>
                    <a:pt x="812" y="1044"/>
                    <a:pt x="813" y="1044"/>
                    <a:pt x="814" y="1043"/>
                  </a:cubicBezTo>
                  <a:cubicBezTo>
                    <a:pt x="816" y="1042"/>
                    <a:pt x="817" y="1041"/>
                    <a:pt x="818" y="1040"/>
                  </a:cubicBezTo>
                  <a:cubicBezTo>
                    <a:pt x="819" y="1040"/>
                    <a:pt x="821" y="1039"/>
                    <a:pt x="822" y="1039"/>
                  </a:cubicBezTo>
                  <a:cubicBezTo>
                    <a:pt x="823" y="1038"/>
                    <a:pt x="824" y="1037"/>
                    <a:pt x="825" y="1036"/>
                  </a:cubicBezTo>
                  <a:cubicBezTo>
                    <a:pt x="826" y="1036"/>
                    <a:pt x="828" y="1035"/>
                    <a:pt x="829" y="1035"/>
                  </a:cubicBezTo>
                  <a:cubicBezTo>
                    <a:pt x="830" y="1034"/>
                    <a:pt x="831" y="1033"/>
                    <a:pt x="832" y="1032"/>
                  </a:cubicBezTo>
                  <a:cubicBezTo>
                    <a:pt x="833" y="1032"/>
                    <a:pt x="835" y="1031"/>
                    <a:pt x="836" y="1031"/>
                  </a:cubicBezTo>
                  <a:cubicBezTo>
                    <a:pt x="837" y="1030"/>
                    <a:pt x="838" y="1029"/>
                    <a:pt x="839" y="1028"/>
                  </a:cubicBezTo>
                  <a:cubicBezTo>
                    <a:pt x="840" y="1028"/>
                    <a:pt x="842" y="1027"/>
                    <a:pt x="843" y="1026"/>
                  </a:cubicBezTo>
                  <a:cubicBezTo>
                    <a:pt x="844" y="1026"/>
                    <a:pt x="845" y="1025"/>
                    <a:pt x="846" y="1024"/>
                  </a:cubicBezTo>
                  <a:cubicBezTo>
                    <a:pt x="847" y="1024"/>
                    <a:pt x="849" y="1023"/>
                    <a:pt x="850" y="1022"/>
                  </a:cubicBezTo>
                  <a:cubicBezTo>
                    <a:pt x="851" y="1022"/>
                    <a:pt x="852" y="1021"/>
                    <a:pt x="853" y="1020"/>
                  </a:cubicBezTo>
                  <a:cubicBezTo>
                    <a:pt x="854" y="1019"/>
                    <a:pt x="856" y="1019"/>
                    <a:pt x="857" y="1018"/>
                  </a:cubicBezTo>
                  <a:cubicBezTo>
                    <a:pt x="858" y="1017"/>
                    <a:pt x="859" y="1016"/>
                    <a:pt x="860" y="1016"/>
                  </a:cubicBezTo>
                  <a:cubicBezTo>
                    <a:pt x="861" y="1015"/>
                    <a:pt x="862" y="1015"/>
                    <a:pt x="864" y="1014"/>
                  </a:cubicBezTo>
                  <a:cubicBezTo>
                    <a:pt x="864" y="1014"/>
                    <a:pt x="864" y="1014"/>
                    <a:pt x="864" y="1014"/>
                  </a:cubicBezTo>
                  <a:cubicBezTo>
                    <a:pt x="865" y="1013"/>
                    <a:pt x="866" y="1012"/>
                    <a:pt x="867" y="1011"/>
                  </a:cubicBezTo>
                  <a:cubicBezTo>
                    <a:pt x="868" y="1011"/>
                    <a:pt x="869" y="1010"/>
                    <a:pt x="871" y="1009"/>
                  </a:cubicBezTo>
                  <a:cubicBezTo>
                    <a:pt x="872" y="1009"/>
                    <a:pt x="873" y="1008"/>
                    <a:pt x="874" y="1007"/>
                  </a:cubicBezTo>
                  <a:cubicBezTo>
                    <a:pt x="875" y="1006"/>
                    <a:pt x="876" y="1006"/>
                    <a:pt x="877" y="1005"/>
                  </a:cubicBezTo>
                  <a:cubicBezTo>
                    <a:pt x="879" y="1004"/>
                    <a:pt x="880" y="1004"/>
                    <a:pt x="881" y="1003"/>
                  </a:cubicBezTo>
                  <a:cubicBezTo>
                    <a:pt x="882" y="1002"/>
                    <a:pt x="883" y="1001"/>
                    <a:pt x="884" y="1001"/>
                  </a:cubicBezTo>
                  <a:cubicBezTo>
                    <a:pt x="886" y="1000"/>
                    <a:pt x="887" y="999"/>
                    <a:pt x="888" y="998"/>
                  </a:cubicBezTo>
                  <a:cubicBezTo>
                    <a:pt x="889" y="998"/>
                    <a:pt x="890" y="997"/>
                    <a:pt x="891" y="996"/>
                  </a:cubicBezTo>
                  <a:cubicBezTo>
                    <a:pt x="891" y="996"/>
                    <a:pt x="891" y="996"/>
                    <a:pt x="891" y="996"/>
                  </a:cubicBezTo>
                  <a:cubicBezTo>
                    <a:pt x="892" y="995"/>
                    <a:pt x="894" y="994"/>
                    <a:pt x="894" y="993"/>
                  </a:cubicBezTo>
                  <a:cubicBezTo>
                    <a:pt x="896" y="993"/>
                    <a:pt x="897" y="992"/>
                    <a:pt x="898" y="992"/>
                  </a:cubicBezTo>
                  <a:cubicBezTo>
                    <a:pt x="898" y="1035"/>
                    <a:pt x="898" y="1035"/>
                    <a:pt x="898" y="1035"/>
                  </a:cubicBezTo>
                  <a:cubicBezTo>
                    <a:pt x="898" y="1047"/>
                    <a:pt x="907" y="1056"/>
                    <a:pt x="918" y="1056"/>
                  </a:cubicBezTo>
                  <a:cubicBezTo>
                    <a:pt x="918" y="1056"/>
                    <a:pt x="918" y="1056"/>
                    <a:pt x="918" y="1056"/>
                  </a:cubicBezTo>
                  <a:cubicBezTo>
                    <a:pt x="929" y="1056"/>
                    <a:pt x="938" y="1047"/>
                    <a:pt x="938" y="1036"/>
                  </a:cubicBezTo>
                  <a:cubicBezTo>
                    <a:pt x="938" y="936"/>
                    <a:pt x="938" y="936"/>
                    <a:pt x="938" y="936"/>
                  </a:cubicBezTo>
                  <a:cubicBezTo>
                    <a:pt x="938" y="930"/>
                    <a:pt x="936" y="925"/>
                    <a:pt x="933" y="922"/>
                  </a:cubicBezTo>
                  <a:cubicBezTo>
                    <a:pt x="929" y="918"/>
                    <a:pt x="924" y="916"/>
                    <a:pt x="918" y="916"/>
                  </a:cubicBezTo>
                  <a:cubicBezTo>
                    <a:pt x="825" y="915"/>
                    <a:pt x="825" y="915"/>
                    <a:pt x="825" y="915"/>
                  </a:cubicBezTo>
                  <a:cubicBezTo>
                    <a:pt x="825" y="915"/>
                    <a:pt x="825" y="915"/>
                    <a:pt x="825" y="915"/>
                  </a:cubicBezTo>
                  <a:cubicBezTo>
                    <a:pt x="814" y="915"/>
                    <a:pt x="805" y="924"/>
                    <a:pt x="805" y="935"/>
                  </a:cubicBezTo>
                  <a:cubicBezTo>
                    <a:pt x="805" y="946"/>
                    <a:pt x="814" y="955"/>
                    <a:pt x="825" y="955"/>
                  </a:cubicBezTo>
                  <a:cubicBezTo>
                    <a:pt x="880" y="955"/>
                    <a:pt x="880" y="955"/>
                    <a:pt x="880" y="955"/>
                  </a:cubicBezTo>
                  <a:cubicBezTo>
                    <a:pt x="880" y="956"/>
                    <a:pt x="879" y="956"/>
                    <a:pt x="879" y="957"/>
                  </a:cubicBezTo>
                  <a:cubicBezTo>
                    <a:pt x="878" y="957"/>
                    <a:pt x="876" y="958"/>
                    <a:pt x="875" y="959"/>
                  </a:cubicBezTo>
                  <a:cubicBezTo>
                    <a:pt x="874" y="959"/>
                    <a:pt x="873" y="960"/>
                    <a:pt x="872" y="961"/>
                  </a:cubicBezTo>
                  <a:cubicBezTo>
                    <a:pt x="871" y="962"/>
                    <a:pt x="870" y="962"/>
                    <a:pt x="869" y="963"/>
                  </a:cubicBezTo>
                  <a:cubicBezTo>
                    <a:pt x="868" y="964"/>
                    <a:pt x="867" y="964"/>
                    <a:pt x="866" y="965"/>
                  </a:cubicBezTo>
                  <a:cubicBezTo>
                    <a:pt x="865" y="966"/>
                    <a:pt x="864" y="966"/>
                    <a:pt x="863" y="967"/>
                  </a:cubicBezTo>
                  <a:cubicBezTo>
                    <a:pt x="861" y="968"/>
                    <a:pt x="860" y="969"/>
                    <a:pt x="860" y="970"/>
                  </a:cubicBezTo>
                  <a:cubicBezTo>
                    <a:pt x="858" y="970"/>
                    <a:pt x="857" y="971"/>
                    <a:pt x="856" y="971"/>
                  </a:cubicBezTo>
                  <a:cubicBezTo>
                    <a:pt x="855" y="972"/>
                    <a:pt x="854" y="973"/>
                    <a:pt x="853" y="974"/>
                  </a:cubicBezTo>
                  <a:cubicBezTo>
                    <a:pt x="852" y="974"/>
                    <a:pt x="850" y="975"/>
                    <a:pt x="849" y="976"/>
                  </a:cubicBezTo>
                  <a:cubicBezTo>
                    <a:pt x="849" y="976"/>
                    <a:pt x="849" y="976"/>
                    <a:pt x="849" y="976"/>
                  </a:cubicBezTo>
                  <a:cubicBezTo>
                    <a:pt x="848" y="976"/>
                    <a:pt x="847" y="977"/>
                    <a:pt x="846" y="978"/>
                  </a:cubicBezTo>
                  <a:cubicBezTo>
                    <a:pt x="845" y="978"/>
                    <a:pt x="844" y="979"/>
                    <a:pt x="843" y="980"/>
                  </a:cubicBezTo>
                  <a:cubicBezTo>
                    <a:pt x="843" y="980"/>
                    <a:pt x="843" y="980"/>
                    <a:pt x="843" y="980"/>
                  </a:cubicBezTo>
                  <a:cubicBezTo>
                    <a:pt x="841" y="980"/>
                    <a:pt x="840" y="981"/>
                    <a:pt x="839" y="982"/>
                  </a:cubicBezTo>
                  <a:cubicBezTo>
                    <a:pt x="838" y="983"/>
                    <a:pt x="837" y="983"/>
                    <a:pt x="836" y="984"/>
                  </a:cubicBezTo>
                  <a:cubicBezTo>
                    <a:pt x="835" y="985"/>
                    <a:pt x="834" y="985"/>
                    <a:pt x="833" y="986"/>
                  </a:cubicBezTo>
                  <a:cubicBezTo>
                    <a:pt x="831" y="987"/>
                    <a:pt x="830" y="987"/>
                    <a:pt x="829" y="988"/>
                  </a:cubicBezTo>
                  <a:cubicBezTo>
                    <a:pt x="829" y="988"/>
                    <a:pt x="829" y="988"/>
                    <a:pt x="829" y="988"/>
                  </a:cubicBezTo>
                  <a:cubicBezTo>
                    <a:pt x="828" y="989"/>
                    <a:pt x="827" y="989"/>
                    <a:pt x="826" y="990"/>
                  </a:cubicBezTo>
                  <a:cubicBezTo>
                    <a:pt x="825" y="991"/>
                    <a:pt x="824" y="991"/>
                    <a:pt x="822" y="992"/>
                  </a:cubicBezTo>
                  <a:cubicBezTo>
                    <a:pt x="821" y="993"/>
                    <a:pt x="820" y="994"/>
                    <a:pt x="819" y="994"/>
                  </a:cubicBezTo>
                  <a:cubicBezTo>
                    <a:pt x="818" y="995"/>
                    <a:pt x="817" y="995"/>
                    <a:pt x="816" y="996"/>
                  </a:cubicBezTo>
                  <a:cubicBezTo>
                    <a:pt x="814" y="997"/>
                    <a:pt x="813" y="998"/>
                    <a:pt x="812" y="998"/>
                  </a:cubicBezTo>
                  <a:cubicBezTo>
                    <a:pt x="811" y="999"/>
                    <a:pt x="810" y="999"/>
                    <a:pt x="809" y="1000"/>
                  </a:cubicBezTo>
                  <a:cubicBezTo>
                    <a:pt x="808" y="1001"/>
                    <a:pt x="806" y="1002"/>
                    <a:pt x="805" y="1002"/>
                  </a:cubicBezTo>
                  <a:cubicBezTo>
                    <a:pt x="804" y="1003"/>
                    <a:pt x="803" y="1003"/>
                    <a:pt x="802" y="1004"/>
                  </a:cubicBezTo>
                  <a:cubicBezTo>
                    <a:pt x="801" y="1005"/>
                    <a:pt x="800" y="1005"/>
                    <a:pt x="799" y="1006"/>
                  </a:cubicBezTo>
                  <a:cubicBezTo>
                    <a:pt x="798" y="1007"/>
                    <a:pt x="797" y="1007"/>
                    <a:pt x="795" y="1008"/>
                  </a:cubicBezTo>
                  <a:cubicBezTo>
                    <a:pt x="794" y="1008"/>
                    <a:pt x="793" y="1009"/>
                    <a:pt x="792" y="1010"/>
                  </a:cubicBezTo>
                  <a:cubicBezTo>
                    <a:pt x="791" y="1010"/>
                    <a:pt x="790" y="1011"/>
                    <a:pt x="789" y="1011"/>
                  </a:cubicBezTo>
                  <a:cubicBezTo>
                    <a:pt x="787" y="1012"/>
                    <a:pt x="786" y="1013"/>
                    <a:pt x="785" y="1013"/>
                  </a:cubicBezTo>
                  <a:cubicBezTo>
                    <a:pt x="784" y="1014"/>
                    <a:pt x="783" y="1014"/>
                    <a:pt x="782" y="1015"/>
                  </a:cubicBezTo>
                  <a:cubicBezTo>
                    <a:pt x="781" y="1015"/>
                    <a:pt x="779" y="1016"/>
                    <a:pt x="778" y="1017"/>
                  </a:cubicBezTo>
                  <a:cubicBezTo>
                    <a:pt x="777" y="1017"/>
                    <a:pt x="776" y="1017"/>
                    <a:pt x="775" y="1018"/>
                  </a:cubicBezTo>
                  <a:cubicBezTo>
                    <a:pt x="774" y="1019"/>
                    <a:pt x="773" y="1019"/>
                    <a:pt x="772" y="1020"/>
                  </a:cubicBezTo>
                  <a:cubicBezTo>
                    <a:pt x="770" y="1020"/>
                    <a:pt x="769" y="1021"/>
                    <a:pt x="768" y="1021"/>
                  </a:cubicBezTo>
                  <a:cubicBezTo>
                    <a:pt x="767" y="1022"/>
                    <a:pt x="766" y="1022"/>
                    <a:pt x="765" y="1023"/>
                  </a:cubicBezTo>
                  <a:cubicBezTo>
                    <a:pt x="763" y="1024"/>
                    <a:pt x="762" y="1024"/>
                    <a:pt x="761" y="1024"/>
                  </a:cubicBezTo>
                  <a:cubicBezTo>
                    <a:pt x="760" y="1025"/>
                    <a:pt x="759" y="1026"/>
                    <a:pt x="758" y="1026"/>
                  </a:cubicBezTo>
                  <a:cubicBezTo>
                    <a:pt x="756" y="1027"/>
                    <a:pt x="755" y="1027"/>
                    <a:pt x="754" y="1027"/>
                  </a:cubicBezTo>
                  <a:cubicBezTo>
                    <a:pt x="753" y="1028"/>
                    <a:pt x="751" y="1029"/>
                    <a:pt x="750" y="1029"/>
                  </a:cubicBezTo>
                  <a:cubicBezTo>
                    <a:pt x="749" y="1030"/>
                    <a:pt x="748" y="1030"/>
                    <a:pt x="747" y="1030"/>
                  </a:cubicBezTo>
                  <a:cubicBezTo>
                    <a:pt x="745" y="1031"/>
                    <a:pt x="744" y="1032"/>
                    <a:pt x="743" y="1032"/>
                  </a:cubicBezTo>
                  <a:cubicBezTo>
                    <a:pt x="742" y="1032"/>
                    <a:pt x="741" y="1033"/>
                    <a:pt x="740" y="1033"/>
                  </a:cubicBezTo>
                  <a:cubicBezTo>
                    <a:pt x="738" y="1034"/>
                    <a:pt x="737" y="1034"/>
                    <a:pt x="736" y="1035"/>
                  </a:cubicBezTo>
                  <a:cubicBezTo>
                    <a:pt x="735" y="1035"/>
                    <a:pt x="734" y="1036"/>
                    <a:pt x="732" y="1036"/>
                  </a:cubicBezTo>
                  <a:cubicBezTo>
                    <a:pt x="731" y="1036"/>
                    <a:pt x="730" y="1037"/>
                    <a:pt x="729" y="1038"/>
                  </a:cubicBezTo>
                  <a:cubicBezTo>
                    <a:pt x="728" y="1038"/>
                    <a:pt x="726" y="1038"/>
                    <a:pt x="725" y="1039"/>
                  </a:cubicBezTo>
                  <a:cubicBezTo>
                    <a:pt x="724" y="1039"/>
                    <a:pt x="723" y="1040"/>
                    <a:pt x="722" y="1040"/>
                  </a:cubicBezTo>
                  <a:cubicBezTo>
                    <a:pt x="720" y="1040"/>
                    <a:pt x="719" y="1041"/>
                    <a:pt x="718" y="1041"/>
                  </a:cubicBezTo>
                  <a:cubicBezTo>
                    <a:pt x="717" y="1042"/>
                    <a:pt x="715" y="1042"/>
                    <a:pt x="714" y="1043"/>
                  </a:cubicBezTo>
                  <a:cubicBezTo>
                    <a:pt x="713" y="1043"/>
                    <a:pt x="712" y="1043"/>
                    <a:pt x="711" y="1044"/>
                  </a:cubicBezTo>
                  <a:cubicBezTo>
                    <a:pt x="709" y="1044"/>
                    <a:pt x="708" y="1044"/>
                    <a:pt x="707" y="1045"/>
                  </a:cubicBezTo>
                  <a:cubicBezTo>
                    <a:pt x="706" y="1045"/>
                    <a:pt x="704" y="1045"/>
                    <a:pt x="703" y="1046"/>
                  </a:cubicBezTo>
                  <a:cubicBezTo>
                    <a:pt x="702" y="1046"/>
                    <a:pt x="701" y="1047"/>
                    <a:pt x="700" y="1047"/>
                  </a:cubicBezTo>
                  <a:cubicBezTo>
                    <a:pt x="698" y="1047"/>
                    <a:pt x="697" y="1048"/>
                    <a:pt x="696" y="1048"/>
                  </a:cubicBezTo>
                  <a:cubicBezTo>
                    <a:pt x="695" y="1048"/>
                    <a:pt x="693" y="1049"/>
                    <a:pt x="692" y="1049"/>
                  </a:cubicBezTo>
                  <a:cubicBezTo>
                    <a:pt x="691" y="1050"/>
                    <a:pt x="690" y="1050"/>
                    <a:pt x="688" y="1050"/>
                  </a:cubicBezTo>
                  <a:cubicBezTo>
                    <a:pt x="687" y="1050"/>
                    <a:pt x="686" y="1051"/>
                    <a:pt x="685" y="1051"/>
                  </a:cubicBezTo>
                  <a:cubicBezTo>
                    <a:pt x="684" y="1051"/>
                    <a:pt x="682" y="1052"/>
                    <a:pt x="681" y="1052"/>
                  </a:cubicBezTo>
                  <a:cubicBezTo>
                    <a:pt x="680" y="1052"/>
                    <a:pt x="679" y="1053"/>
                    <a:pt x="677" y="1053"/>
                  </a:cubicBezTo>
                  <a:cubicBezTo>
                    <a:pt x="676" y="1053"/>
                    <a:pt x="675" y="1054"/>
                    <a:pt x="674" y="1054"/>
                  </a:cubicBezTo>
                  <a:cubicBezTo>
                    <a:pt x="672" y="1054"/>
                    <a:pt x="671" y="1055"/>
                    <a:pt x="670" y="1055"/>
                  </a:cubicBezTo>
                  <a:cubicBezTo>
                    <a:pt x="669" y="1055"/>
                    <a:pt x="667" y="1055"/>
                    <a:pt x="666" y="1056"/>
                  </a:cubicBezTo>
                  <a:cubicBezTo>
                    <a:pt x="665" y="1056"/>
                    <a:pt x="664" y="1056"/>
                    <a:pt x="662" y="1057"/>
                  </a:cubicBezTo>
                  <a:cubicBezTo>
                    <a:pt x="661" y="1057"/>
                    <a:pt x="660" y="1057"/>
                    <a:pt x="659" y="1057"/>
                  </a:cubicBezTo>
                  <a:cubicBezTo>
                    <a:pt x="657" y="1057"/>
                    <a:pt x="656" y="1058"/>
                    <a:pt x="655" y="1058"/>
                  </a:cubicBezTo>
                  <a:cubicBezTo>
                    <a:pt x="654" y="1058"/>
                    <a:pt x="652" y="1058"/>
                    <a:pt x="651" y="1059"/>
                  </a:cubicBezTo>
                  <a:cubicBezTo>
                    <a:pt x="650" y="1059"/>
                    <a:pt x="648" y="1059"/>
                    <a:pt x="647" y="1060"/>
                  </a:cubicBezTo>
                  <a:cubicBezTo>
                    <a:pt x="646" y="1060"/>
                    <a:pt x="645" y="1060"/>
                    <a:pt x="643" y="1060"/>
                  </a:cubicBezTo>
                  <a:cubicBezTo>
                    <a:pt x="642" y="1060"/>
                    <a:pt x="641" y="1061"/>
                    <a:pt x="640" y="1061"/>
                  </a:cubicBezTo>
                  <a:cubicBezTo>
                    <a:pt x="638" y="1061"/>
                    <a:pt x="637" y="1061"/>
                    <a:pt x="636" y="1061"/>
                  </a:cubicBezTo>
                  <a:cubicBezTo>
                    <a:pt x="635" y="1062"/>
                    <a:pt x="633" y="1062"/>
                    <a:pt x="632" y="1062"/>
                  </a:cubicBezTo>
                  <a:cubicBezTo>
                    <a:pt x="631" y="1062"/>
                    <a:pt x="630" y="1062"/>
                    <a:pt x="628" y="1063"/>
                  </a:cubicBezTo>
                  <a:cubicBezTo>
                    <a:pt x="627" y="1063"/>
                    <a:pt x="626" y="1063"/>
                    <a:pt x="624" y="1063"/>
                  </a:cubicBezTo>
                  <a:cubicBezTo>
                    <a:pt x="623" y="1063"/>
                    <a:pt x="622" y="1063"/>
                    <a:pt x="621" y="1064"/>
                  </a:cubicBezTo>
                  <a:cubicBezTo>
                    <a:pt x="619" y="1064"/>
                    <a:pt x="618" y="1064"/>
                    <a:pt x="617" y="1064"/>
                  </a:cubicBezTo>
                  <a:cubicBezTo>
                    <a:pt x="616" y="1064"/>
                    <a:pt x="614" y="1064"/>
                    <a:pt x="613" y="1065"/>
                  </a:cubicBezTo>
                  <a:cubicBezTo>
                    <a:pt x="612" y="1065"/>
                    <a:pt x="610" y="1065"/>
                    <a:pt x="609" y="1065"/>
                  </a:cubicBezTo>
                  <a:cubicBezTo>
                    <a:pt x="608" y="1065"/>
                    <a:pt x="607" y="1065"/>
                    <a:pt x="605" y="1065"/>
                  </a:cubicBezTo>
                  <a:cubicBezTo>
                    <a:pt x="604" y="1065"/>
                    <a:pt x="603" y="1066"/>
                    <a:pt x="602" y="1066"/>
                  </a:cubicBezTo>
                  <a:cubicBezTo>
                    <a:pt x="600" y="1066"/>
                    <a:pt x="599" y="1066"/>
                    <a:pt x="598" y="1066"/>
                  </a:cubicBezTo>
                  <a:cubicBezTo>
                    <a:pt x="598" y="1066"/>
                    <a:pt x="598" y="1066"/>
                    <a:pt x="598" y="1066"/>
                  </a:cubicBezTo>
                  <a:cubicBezTo>
                    <a:pt x="596" y="1066"/>
                    <a:pt x="595" y="1066"/>
                    <a:pt x="594" y="1067"/>
                  </a:cubicBezTo>
                  <a:cubicBezTo>
                    <a:pt x="593" y="1067"/>
                    <a:pt x="591" y="1067"/>
                    <a:pt x="590" y="1067"/>
                  </a:cubicBezTo>
                  <a:cubicBezTo>
                    <a:pt x="589" y="1067"/>
                    <a:pt x="587" y="1067"/>
                    <a:pt x="586" y="1067"/>
                  </a:cubicBezTo>
                  <a:cubicBezTo>
                    <a:pt x="585" y="1067"/>
                    <a:pt x="584" y="1067"/>
                    <a:pt x="582" y="1067"/>
                  </a:cubicBezTo>
                  <a:cubicBezTo>
                    <a:pt x="581" y="1067"/>
                    <a:pt x="580" y="1067"/>
                    <a:pt x="579" y="1068"/>
                  </a:cubicBezTo>
                  <a:cubicBezTo>
                    <a:pt x="577" y="1068"/>
                    <a:pt x="576" y="1067"/>
                    <a:pt x="575" y="1067"/>
                  </a:cubicBezTo>
                  <a:cubicBezTo>
                    <a:pt x="573" y="1068"/>
                    <a:pt x="572" y="1068"/>
                    <a:pt x="571" y="1068"/>
                  </a:cubicBezTo>
                  <a:cubicBezTo>
                    <a:pt x="570" y="1068"/>
                    <a:pt x="568" y="1068"/>
                    <a:pt x="567" y="1068"/>
                  </a:cubicBezTo>
                  <a:cubicBezTo>
                    <a:pt x="566" y="1068"/>
                    <a:pt x="564" y="1068"/>
                    <a:pt x="563" y="1068"/>
                  </a:cubicBezTo>
                  <a:cubicBezTo>
                    <a:pt x="562" y="1068"/>
                    <a:pt x="561" y="1068"/>
                    <a:pt x="559" y="1068"/>
                  </a:cubicBezTo>
                  <a:cubicBezTo>
                    <a:pt x="558" y="1068"/>
                    <a:pt x="557" y="1068"/>
                    <a:pt x="555" y="1068"/>
                  </a:cubicBezTo>
                  <a:cubicBezTo>
                    <a:pt x="554" y="1068"/>
                    <a:pt x="553" y="1068"/>
                    <a:pt x="552" y="1068"/>
                  </a:cubicBezTo>
                  <a:cubicBezTo>
                    <a:pt x="550" y="1068"/>
                    <a:pt x="549" y="1068"/>
                    <a:pt x="548" y="1068"/>
                  </a:cubicBezTo>
                  <a:cubicBezTo>
                    <a:pt x="546" y="1068"/>
                    <a:pt x="545" y="1068"/>
                    <a:pt x="544" y="1068"/>
                  </a:cubicBezTo>
                  <a:cubicBezTo>
                    <a:pt x="543" y="1068"/>
                    <a:pt x="541" y="1068"/>
                    <a:pt x="540" y="1068"/>
                  </a:cubicBezTo>
                  <a:cubicBezTo>
                    <a:pt x="539" y="1068"/>
                    <a:pt x="537" y="1068"/>
                    <a:pt x="536" y="1068"/>
                  </a:cubicBezTo>
                  <a:cubicBezTo>
                    <a:pt x="535" y="1068"/>
                    <a:pt x="534" y="1068"/>
                    <a:pt x="532" y="1068"/>
                  </a:cubicBezTo>
                  <a:cubicBezTo>
                    <a:pt x="531" y="1067"/>
                    <a:pt x="530" y="1067"/>
                    <a:pt x="528" y="1067"/>
                  </a:cubicBezTo>
                  <a:cubicBezTo>
                    <a:pt x="527" y="1067"/>
                    <a:pt x="526" y="1067"/>
                    <a:pt x="525" y="1067"/>
                  </a:cubicBezTo>
                  <a:cubicBezTo>
                    <a:pt x="523" y="1067"/>
                    <a:pt x="522" y="1067"/>
                    <a:pt x="521" y="1067"/>
                  </a:cubicBezTo>
                  <a:cubicBezTo>
                    <a:pt x="519" y="1067"/>
                    <a:pt x="518" y="1067"/>
                    <a:pt x="517" y="1067"/>
                  </a:cubicBezTo>
                  <a:cubicBezTo>
                    <a:pt x="516" y="1067"/>
                    <a:pt x="514" y="1066"/>
                    <a:pt x="513" y="1066"/>
                  </a:cubicBezTo>
                  <a:cubicBezTo>
                    <a:pt x="512" y="1066"/>
                    <a:pt x="511" y="1066"/>
                    <a:pt x="509" y="1066"/>
                  </a:cubicBezTo>
                  <a:cubicBezTo>
                    <a:pt x="508" y="1066"/>
                    <a:pt x="507" y="1066"/>
                    <a:pt x="505" y="1066"/>
                  </a:cubicBezTo>
                  <a:cubicBezTo>
                    <a:pt x="504" y="1065"/>
                    <a:pt x="503" y="1065"/>
                    <a:pt x="502" y="1066"/>
                  </a:cubicBezTo>
                  <a:cubicBezTo>
                    <a:pt x="500" y="1065"/>
                    <a:pt x="499" y="1065"/>
                    <a:pt x="498" y="1065"/>
                  </a:cubicBezTo>
                  <a:cubicBezTo>
                    <a:pt x="498" y="1065"/>
                    <a:pt x="498" y="1065"/>
                    <a:pt x="498" y="1065"/>
                  </a:cubicBezTo>
                  <a:cubicBezTo>
                    <a:pt x="496" y="1065"/>
                    <a:pt x="495" y="1065"/>
                    <a:pt x="494" y="1065"/>
                  </a:cubicBezTo>
                  <a:cubicBezTo>
                    <a:pt x="493" y="1064"/>
                    <a:pt x="491" y="1064"/>
                    <a:pt x="490" y="1064"/>
                  </a:cubicBezTo>
                  <a:cubicBezTo>
                    <a:pt x="489" y="1064"/>
                    <a:pt x="488" y="1064"/>
                    <a:pt x="486" y="1064"/>
                  </a:cubicBezTo>
                  <a:cubicBezTo>
                    <a:pt x="485" y="1063"/>
                    <a:pt x="484" y="1063"/>
                    <a:pt x="483" y="1063"/>
                  </a:cubicBezTo>
                  <a:cubicBezTo>
                    <a:pt x="481" y="1063"/>
                    <a:pt x="480" y="1063"/>
                    <a:pt x="479" y="1063"/>
                  </a:cubicBezTo>
                  <a:cubicBezTo>
                    <a:pt x="477" y="1062"/>
                    <a:pt x="476" y="1062"/>
                    <a:pt x="475" y="1062"/>
                  </a:cubicBezTo>
                  <a:cubicBezTo>
                    <a:pt x="474" y="1061"/>
                    <a:pt x="472" y="1061"/>
                    <a:pt x="471" y="1061"/>
                  </a:cubicBezTo>
                  <a:cubicBezTo>
                    <a:pt x="470" y="1061"/>
                    <a:pt x="469" y="1061"/>
                    <a:pt x="467" y="1060"/>
                  </a:cubicBezTo>
                  <a:cubicBezTo>
                    <a:pt x="466" y="1060"/>
                    <a:pt x="465" y="1060"/>
                    <a:pt x="463" y="1060"/>
                  </a:cubicBezTo>
                  <a:cubicBezTo>
                    <a:pt x="462" y="1060"/>
                    <a:pt x="461" y="1059"/>
                    <a:pt x="460" y="1059"/>
                  </a:cubicBezTo>
                  <a:cubicBezTo>
                    <a:pt x="458" y="1059"/>
                    <a:pt x="457" y="1059"/>
                    <a:pt x="456" y="1059"/>
                  </a:cubicBezTo>
                  <a:cubicBezTo>
                    <a:pt x="455" y="1058"/>
                    <a:pt x="453" y="1058"/>
                    <a:pt x="452" y="1058"/>
                  </a:cubicBezTo>
                  <a:cubicBezTo>
                    <a:pt x="451" y="1057"/>
                    <a:pt x="450" y="1057"/>
                    <a:pt x="448" y="1057"/>
                  </a:cubicBezTo>
                  <a:cubicBezTo>
                    <a:pt x="447" y="1057"/>
                    <a:pt x="446" y="1056"/>
                    <a:pt x="445" y="1056"/>
                  </a:cubicBezTo>
                  <a:cubicBezTo>
                    <a:pt x="443" y="1056"/>
                    <a:pt x="442" y="1056"/>
                    <a:pt x="441" y="1056"/>
                  </a:cubicBezTo>
                  <a:cubicBezTo>
                    <a:pt x="440" y="1055"/>
                    <a:pt x="438" y="1055"/>
                    <a:pt x="437" y="1054"/>
                  </a:cubicBezTo>
                  <a:cubicBezTo>
                    <a:pt x="436" y="1054"/>
                    <a:pt x="435" y="1054"/>
                    <a:pt x="433" y="1054"/>
                  </a:cubicBezTo>
                  <a:cubicBezTo>
                    <a:pt x="432" y="1053"/>
                    <a:pt x="431" y="1053"/>
                    <a:pt x="430" y="1052"/>
                  </a:cubicBezTo>
                  <a:cubicBezTo>
                    <a:pt x="428" y="1052"/>
                    <a:pt x="427" y="1052"/>
                    <a:pt x="426" y="1052"/>
                  </a:cubicBezTo>
                  <a:cubicBezTo>
                    <a:pt x="425" y="1051"/>
                    <a:pt x="423" y="1051"/>
                    <a:pt x="422" y="1051"/>
                  </a:cubicBezTo>
                  <a:cubicBezTo>
                    <a:pt x="421" y="1050"/>
                    <a:pt x="420" y="1050"/>
                    <a:pt x="418" y="1050"/>
                  </a:cubicBezTo>
                  <a:cubicBezTo>
                    <a:pt x="417" y="1049"/>
                    <a:pt x="416" y="1049"/>
                    <a:pt x="415" y="1049"/>
                  </a:cubicBezTo>
                  <a:cubicBezTo>
                    <a:pt x="415" y="1049"/>
                    <a:pt x="415" y="1049"/>
                    <a:pt x="415" y="1049"/>
                  </a:cubicBezTo>
                  <a:cubicBezTo>
                    <a:pt x="414" y="1048"/>
                    <a:pt x="412" y="1048"/>
                    <a:pt x="411" y="1048"/>
                  </a:cubicBezTo>
                  <a:cubicBezTo>
                    <a:pt x="410" y="1047"/>
                    <a:pt x="409" y="1047"/>
                    <a:pt x="407" y="1046"/>
                  </a:cubicBezTo>
                  <a:cubicBezTo>
                    <a:pt x="406" y="1046"/>
                    <a:pt x="405" y="1046"/>
                    <a:pt x="404" y="1046"/>
                  </a:cubicBezTo>
                  <a:cubicBezTo>
                    <a:pt x="402" y="1045"/>
                    <a:pt x="401" y="1045"/>
                    <a:pt x="400" y="1044"/>
                  </a:cubicBezTo>
                  <a:cubicBezTo>
                    <a:pt x="399" y="1044"/>
                    <a:pt x="397" y="1043"/>
                    <a:pt x="396" y="1043"/>
                  </a:cubicBezTo>
                  <a:cubicBezTo>
                    <a:pt x="395" y="1043"/>
                    <a:pt x="394" y="1042"/>
                    <a:pt x="393" y="1042"/>
                  </a:cubicBezTo>
                  <a:cubicBezTo>
                    <a:pt x="391" y="1041"/>
                    <a:pt x="390" y="1041"/>
                    <a:pt x="389" y="1041"/>
                  </a:cubicBezTo>
                  <a:cubicBezTo>
                    <a:pt x="388" y="1040"/>
                    <a:pt x="387" y="1040"/>
                    <a:pt x="385" y="1039"/>
                  </a:cubicBezTo>
                  <a:cubicBezTo>
                    <a:pt x="384" y="1039"/>
                    <a:pt x="383" y="1039"/>
                    <a:pt x="382" y="1038"/>
                  </a:cubicBezTo>
                  <a:cubicBezTo>
                    <a:pt x="381" y="1038"/>
                    <a:pt x="379" y="1037"/>
                    <a:pt x="378" y="1037"/>
                  </a:cubicBezTo>
                  <a:cubicBezTo>
                    <a:pt x="377" y="1036"/>
                    <a:pt x="376" y="1036"/>
                    <a:pt x="374" y="1036"/>
                  </a:cubicBezTo>
                  <a:cubicBezTo>
                    <a:pt x="373" y="1035"/>
                    <a:pt x="372" y="1035"/>
                    <a:pt x="371" y="1034"/>
                  </a:cubicBezTo>
                  <a:cubicBezTo>
                    <a:pt x="370" y="1034"/>
                    <a:pt x="368" y="1033"/>
                    <a:pt x="367" y="1033"/>
                  </a:cubicBezTo>
                  <a:cubicBezTo>
                    <a:pt x="366" y="1032"/>
                    <a:pt x="365" y="1032"/>
                    <a:pt x="364" y="1031"/>
                  </a:cubicBezTo>
                  <a:cubicBezTo>
                    <a:pt x="363" y="1031"/>
                    <a:pt x="361" y="1030"/>
                    <a:pt x="360" y="1030"/>
                  </a:cubicBezTo>
                  <a:cubicBezTo>
                    <a:pt x="359" y="1029"/>
                    <a:pt x="358" y="1029"/>
                    <a:pt x="357" y="1028"/>
                  </a:cubicBezTo>
                  <a:cubicBezTo>
                    <a:pt x="355" y="1028"/>
                    <a:pt x="354" y="1027"/>
                    <a:pt x="353" y="1027"/>
                  </a:cubicBezTo>
                  <a:cubicBezTo>
                    <a:pt x="352" y="1026"/>
                    <a:pt x="351" y="1026"/>
                    <a:pt x="349" y="1025"/>
                  </a:cubicBezTo>
                  <a:cubicBezTo>
                    <a:pt x="348" y="1025"/>
                    <a:pt x="347" y="1024"/>
                    <a:pt x="346" y="1024"/>
                  </a:cubicBezTo>
                  <a:cubicBezTo>
                    <a:pt x="345" y="1023"/>
                    <a:pt x="344" y="1023"/>
                    <a:pt x="342" y="1022"/>
                  </a:cubicBezTo>
                  <a:cubicBezTo>
                    <a:pt x="341" y="1022"/>
                    <a:pt x="340" y="1021"/>
                    <a:pt x="339" y="1021"/>
                  </a:cubicBezTo>
                  <a:cubicBezTo>
                    <a:pt x="338" y="1020"/>
                    <a:pt x="337" y="1020"/>
                    <a:pt x="335" y="1019"/>
                  </a:cubicBezTo>
                  <a:cubicBezTo>
                    <a:pt x="334" y="1018"/>
                    <a:pt x="333" y="1018"/>
                    <a:pt x="332" y="1018"/>
                  </a:cubicBezTo>
                  <a:cubicBezTo>
                    <a:pt x="331" y="1017"/>
                    <a:pt x="330" y="1016"/>
                    <a:pt x="328" y="1016"/>
                  </a:cubicBezTo>
                  <a:cubicBezTo>
                    <a:pt x="327" y="1015"/>
                    <a:pt x="326" y="1015"/>
                    <a:pt x="325" y="1014"/>
                  </a:cubicBezTo>
                  <a:cubicBezTo>
                    <a:pt x="324" y="1014"/>
                    <a:pt x="323" y="1013"/>
                    <a:pt x="322" y="1012"/>
                  </a:cubicBezTo>
                  <a:cubicBezTo>
                    <a:pt x="320" y="1012"/>
                    <a:pt x="319" y="1011"/>
                    <a:pt x="318" y="1011"/>
                  </a:cubicBezTo>
                  <a:cubicBezTo>
                    <a:pt x="317" y="1010"/>
                    <a:pt x="316" y="1009"/>
                    <a:pt x="315" y="1009"/>
                  </a:cubicBezTo>
                  <a:cubicBezTo>
                    <a:pt x="314" y="1008"/>
                    <a:pt x="312" y="1008"/>
                    <a:pt x="311" y="1007"/>
                  </a:cubicBezTo>
                  <a:cubicBezTo>
                    <a:pt x="310" y="1006"/>
                    <a:pt x="309" y="1006"/>
                    <a:pt x="308" y="1005"/>
                  </a:cubicBezTo>
                  <a:cubicBezTo>
                    <a:pt x="307" y="1004"/>
                    <a:pt x="306" y="1004"/>
                    <a:pt x="304" y="1004"/>
                  </a:cubicBezTo>
                  <a:cubicBezTo>
                    <a:pt x="303" y="1003"/>
                    <a:pt x="302" y="1002"/>
                    <a:pt x="301" y="1001"/>
                  </a:cubicBezTo>
                  <a:cubicBezTo>
                    <a:pt x="300" y="1001"/>
                    <a:pt x="299" y="1000"/>
                    <a:pt x="298" y="1000"/>
                  </a:cubicBezTo>
                  <a:cubicBezTo>
                    <a:pt x="297" y="999"/>
                    <a:pt x="296" y="998"/>
                    <a:pt x="295" y="997"/>
                  </a:cubicBezTo>
                  <a:cubicBezTo>
                    <a:pt x="293" y="997"/>
                    <a:pt x="292" y="996"/>
                    <a:pt x="291" y="996"/>
                  </a:cubicBezTo>
                  <a:cubicBezTo>
                    <a:pt x="290" y="995"/>
                    <a:pt x="289" y="994"/>
                    <a:pt x="288" y="994"/>
                  </a:cubicBezTo>
                  <a:cubicBezTo>
                    <a:pt x="287" y="993"/>
                    <a:pt x="286" y="992"/>
                    <a:pt x="284" y="992"/>
                  </a:cubicBezTo>
                  <a:cubicBezTo>
                    <a:pt x="283" y="991"/>
                    <a:pt x="282" y="990"/>
                    <a:pt x="281" y="990"/>
                  </a:cubicBezTo>
                  <a:cubicBezTo>
                    <a:pt x="280" y="989"/>
                    <a:pt x="279" y="988"/>
                    <a:pt x="278" y="988"/>
                  </a:cubicBezTo>
                  <a:cubicBezTo>
                    <a:pt x="277" y="987"/>
                    <a:pt x="276" y="986"/>
                    <a:pt x="275" y="985"/>
                  </a:cubicBezTo>
                  <a:cubicBezTo>
                    <a:pt x="274" y="985"/>
                    <a:pt x="273" y="984"/>
                    <a:pt x="271" y="984"/>
                  </a:cubicBezTo>
                  <a:cubicBezTo>
                    <a:pt x="270" y="983"/>
                    <a:pt x="269" y="982"/>
                    <a:pt x="268" y="981"/>
                  </a:cubicBezTo>
                  <a:cubicBezTo>
                    <a:pt x="267" y="980"/>
                    <a:pt x="266" y="980"/>
                    <a:pt x="265" y="979"/>
                  </a:cubicBezTo>
                  <a:cubicBezTo>
                    <a:pt x="264" y="978"/>
                    <a:pt x="263" y="978"/>
                    <a:pt x="262" y="977"/>
                  </a:cubicBezTo>
                  <a:cubicBezTo>
                    <a:pt x="261" y="976"/>
                    <a:pt x="260" y="975"/>
                    <a:pt x="259" y="975"/>
                  </a:cubicBezTo>
                  <a:cubicBezTo>
                    <a:pt x="258" y="974"/>
                    <a:pt x="257" y="973"/>
                    <a:pt x="256" y="972"/>
                  </a:cubicBezTo>
                  <a:cubicBezTo>
                    <a:pt x="255" y="972"/>
                    <a:pt x="253" y="971"/>
                    <a:pt x="252" y="970"/>
                  </a:cubicBezTo>
                  <a:cubicBezTo>
                    <a:pt x="251" y="970"/>
                    <a:pt x="250" y="969"/>
                    <a:pt x="249" y="968"/>
                  </a:cubicBezTo>
                  <a:cubicBezTo>
                    <a:pt x="248" y="967"/>
                    <a:pt x="247" y="966"/>
                    <a:pt x="246" y="966"/>
                  </a:cubicBezTo>
                  <a:cubicBezTo>
                    <a:pt x="245" y="965"/>
                    <a:pt x="244" y="964"/>
                    <a:pt x="243" y="963"/>
                  </a:cubicBezTo>
                  <a:cubicBezTo>
                    <a:pt x="242" y="962"/>
                    <a:pt x="241" y="962"/>
                    <a:pt x="240" y="961"/>
                  </a:cubicBezTo>
                  <a:cubicBezTo>
                    <a:pt x="239" y="960"/>
                    <a:pt x="238" y="959"/>
                    <a:pt x="237" y="959"/>
                  </a:cubicBezTo>
                  <a:cubicBezTo>
                    <a:pt x="236" y="958"/>
                    <a:pt x="235" y="957"/>
                    <a:pt x="234" y="956"/>
                  </a:cubicBezTo>
                  <a:cubicBezTo>
                    <a:pt x="233" y="955"/>
                    <a:pt x="232" y="955"/>
                    <a:pt x="231" y="954"/>
                  </a:cubicBezTo>
                  <a:cubicBezTo>
                    <a:pt x="230" y="953"/>
                    <a:pt x="229" y="952"/>
                    <a:pt x="228" y="952"/>
                  </a:cubicBezTo>
                  <a:cubicBezTo>
                    <a:pt x="227" y="951"/>
                    <a:pt x="226" y="950"/>
                    <a:pt x="225" y="949"/>
                  </a:cubicBezTo>
                  <a:cubicBezTo>
                    <a:pt x="225" y="949"/>
                    <a:pt x="225" y="949"/>
                    <a:pt x="225" y="949"/>
                  </a:cubicBezTo>
                  <a:cubicBezTo>
                    <a:pt x="224" y="948"/>
                    <a:pt x="223" y="947"/>
                    <a:pt x="222" y="947"/>
                  </a:cubicBezTo>
                  <a:cubicBezTo>
                    <a:pt x="221" y="946"/>
                    <a:pt x="220" y="945"/>
                    <a:pt x="219" y="944"/>
                  </a:cubicBezTo>
                  <a:cubicBezTo>
                    <a:pt x="218" y="943"/>
                    <a:pt x="217" y="942"/>
                    <a:pt x="216" y="942"/>
                  </a:cubicBezTo>
                  <a:cubicBezTo>
                    <a:pt x="215" y="941"/>
                    <a:pt x="214" y="940"/>
                    <a:pt x="213" y="939"/>
                  </a:cubicBezTo>
                  <a:cubicBezTo>
                    <a:pt x="212" y="938"/>
                    <a:pt x="211" y="937"/>
                    <a:pt x="210" y="937"/>
                  </a:cubicBezTo>
                  <a:cubicBezTo>
                    <a:pt x="210" y="936"/>
                    <a:pt x="209" y="935"/>
                    <a:pt x="208" y="934"/>
                  </a:cubicBezTo>
                  <a:cubicBezTo>
                    <a:pt x="207" y="933"/>
                    <a:pt x="206" y="932"/>
                    <a:pt x="205" y="931"/>
                  </a:cubicBezTo>
                  <a:cubicBezTo>
                    <a:pt x="204" y="930"/>
                    <a:pt x="203" y="929"/>
                    <a:pt x="202" y="928"/>
                  </a:cubicBezTo>
                  <a:cubicBezTo>
                    <a:pt x="201" y="927"/>
                    <a:pt x="200" y="927"/>
                    <a:pt x="199" y="926"/>
                  </a:cubicBezTo>
                  <a:cubicBezTo>
                    <a:pt x="198" y="925"/>
                    <a:pt x="197" y="924"/>
                    <a:pt x="196" y="923"/>
                  </a:cubicBezTo>
                  <a:cubicBezTo>
                    <a:pt x="195" y="922"/>
                    <a:pt x="194" y="921"/>
                    <a:pt x="193" y="921"/>
                  </a:cubicBezTo>
                  <a:cubicBezTo>
                    <a:pt x="193" y="920"/>
                    <a:pt x="192" y="919"/>
                    <a:pt x="191" y="918"/>
                  </a:cubicBezTo>
                  <a:cubicBezTo>
                    <a:pt x="190" y="917"/>
                    <a:pt x="189" y="916"/>
                    <a:pt x="188" y="915"/>
                  </a:cubicBezTo>
                  <a:cubicBezTo>
                    <a:pt x="187" y="914"/>
                    <a:pt x="186" y="913"/>
                    <a:pt x="186" y="912"/>
                  </a:cubicBezTo>
                  <a:cubicBezTo>
                    <a:pt x="185" y="911"/>
                    <a:pt x="184" y="910"/>
                    <a:pt x="183" y="910"/>
                  </a:cubicBezTo>
                  <a:cubicBezTo>
                    <a:pt x="182" y="909"/>
                    <a:pt x="181" y="908"/>
                    <a:pt x="180" y="907"/>
                  </a:cubicBezTo>
                  <a:cubicBezTo>
                    <a:pt x="179" y="906"/>
                    <a:pt x="178" y="905"/>
                    <a:pt x="177" y="904"/>
                  </a:cubicBezTo>
                  <a:cubicBezTo>
                    <a:pt x="177" y="903"/>
                    <a:pt x="176" y="902"/>
                    <a:pt x="175" y="901"/>
                  </a:cubicBezTo>
                  <a:cubicBezTo>
                    <a:pt x="174" y="900"/>
                    <a:pt x="173" y="899"/>
                    <a:pt x="172" y="898"/>
                  </a:cubicBezTo>
                  <a:cubicBezTo>
                    <a:pt x="171" y="897"/>
                    <a:pt x="171" y="896"/>
                    <a:pt x="170" y="895"/>
                  </a:cubicBezTo>
                  <a:cubicBezTo>
                    <a:pt x="169" y="894"/>
                    <a:pt x="168" y="893"/>
                    <a:pt x="167" y="893"/>
                  </a:cubicBezTo>
                  <a:cubicBezTo>
                    <a:pt x="166" y="891"/>
                    <a:pt x="166" y="890"/>
                    <a:pt x="165" y="889"/>
                  </a:cubicBezTo>
                  <a:cubicBezTo>
                    <a:pt x="164" y="888"/>
                    <a:pt x="163" y="887"/>
                    <a:pt x="162" y="887"/>
                  </a:cubicBezTo>
                  <a:cubicBezTo>
                    <a:pt x="161" y="886"/>
                    <a:pt x="161" y="884"/>
                    <a:pt x="160" y="883"/>
                  </a:cubicBezTo>
                  <a:cubicBezTo>
                    <a:pt x="159" y="882"/>
                    <a:pt x="158" y="882"/>
                    <a:pt x="157" y="881"/>
                  </a:cubicBezTo>
                  <a:cubicBezTo>
                    <a:pt x="156" y="880"/>
                    <a:pt x="156" y="879"/>
                    <a:pt x="155" y="878"/>
                  </a:cubicBezTo>
                  <a:cubicBezTo>
                    <a:pt x="154" y="876"/>
                    <a:pt x="153" y="876"/>
                    <a:pt x="152" y="875"/>
                  </a:cubicBezTo>
                  <a:cubicBezTo>
                    <a:pt x="152" y="874"/>
                    <a:pt x="151" y="873"/>
                    <a:pt x="150" y="871"/>
                  </a:cubicBezTo>
                  <a:cubicBezTo>
                    <a:pt x="149" y="870"/>
                    <a:pt x="148" y="870"/>
                    <a:pt x="147" y="869"/>
                  </a:cubicBezTo>
                  <a:cubicBezTo>
                    <a:pt x="147" y="868"/>
                    <a:pt x="146" y="866"/>
                    <a:pt x="145" y="865"/>
                  </a:cubicBezTo>
                  <a:cubicBezTo>
                    <a:pt x="144" y="864"/>
                    <a:pt x="144" y="863"/>
                    <a:pt x="143" y="863"/>
                  </a:cubicBezTo>
                  <a:cubicBezTo>
                    <a:pt x="142" y="861"/>
                    <a:pt x="141" y="860"/>
                    <a:pt x="141" y="859"/>
                  </a:cubicBezTo>
                  <a:cubicBezTo>
                    <a:pt x="140" y="858"/>
                    <a:pt x="139" y="857"/>
                    <a:pt x="138" y="856"/>
                  </a:cubicBezTo>
                  <a:cubicBezTo>
                    <a:pt x="138" y="855"/>
                    <a:pt x="137" y="854"/>
                    <a:pt x="136" y="853"/>
                  </a:cubicBezTo>
                  <a:cubicBezTo>
                    <a:pt x="135" y="852"/>
                    <a:pt x="135" y="851"/>
                    <a:pt x="134" y="850"/>
                  </a:cubicBezTo>
                  <a:cubicBezTo>
                    <a:pt x="133" y="849"/>
                    <a:pt x="132" y="848"/>
                    <a:pt x="132" y="847"/>
                  </a:cubicBezTo>
                  <a:cubicBezTo>
                    <a:pt x="131" y="846"/>
                    <a:pt x="130" y="845"/>
                    <a:pt x="129" y="844"/>
                  </a:cubicBezTo>
                  <a:cubicBezTo>
                    <a:pt x="129" y="843"/>
                    <a:pt x="128" y="841"/>
                    <a:pt x="127" y="840"/>
                  </a:cubicBezTo>
                  <a:cubicBezTo>
                    <a:pt x="127" y="839"/>
                    <a:pt x="126" y="838"/>
                    <a:pt x="125" y="837"/>
                  </a:cubicBezTo>
                  <a:cubicBezTo>
                    <a:pt x="124" y="836"/>
                    <a:pt x="124" y="835"/>
                    <a:pt x="123" y="834"/>
                  </a:cubicBezTo>
                  <a:cubicBezTo>
                    <a:pt x="122" y="833"/>
                    <a:pt x="122" y="832"/>
                    <a:pt x="121" y="831"/>
                  </a:cubicBezTo>
                  <a:cubicBezTo>
                    <a:pt x="120" y="830"/>
                    <a:pt x="120" y="829"/>
                    <a:pt x="119" y="827"/>
                  </a:cubicBezTo>
                  <a:cubicBezTo>
                    <a:pt x="118" y="826"/>
                    <a:pt x="117" y="825"/>
                    <a:pt x="117" y="824"/>
                  </a:cubicBezTo>
                  <a:cubicBezTo>
                    <a:pt x="116" y="823"/>
                    <a:pt x="116" y="822"/>
                    <a:pt x="115" y="821"/>
                  </a:cubicBezTo>
                  <a:cubicBezTo>
                    <a:pt x="114" y="820"/>
                    <a:pt x="113" y="819"/>
                    <a:pt x="113" y="818"/>
                  </a:cubicBezTo>
                  <a:cubicBezTo>
                    <a:pt x="112" y="817"/>
                    <a:pt x="112" y="815"/>
                    <a:pt x="111" y="814"/>
                  </a:cubicBezTo>
                  <a:cubicBezTo>
                    <a:pt x="110" y="813"/>
                    <a:pt x="110" y="812"/>
                    <a:pt x="109" y="811"/>
                  </a:cubicBezTo>
                  <a:cubicBezTo>
                    <a:pt x="108" y="810"/>
                    <a:pt x="108" y="809"/>
                    <a:pt x="107" y="808"/>
                  </a:cubicBezTo>
                  <a:cubicBezTo>
                    <a:pt x="106" y="806"/>
                    <a:pt x="106" y="805"/>
                    <a:pt x="105" y="804"/>
                  </a:cubicBezTo>
                  <a:cubicBezTo>
                    <a:pt x="105" y="803"/>
                    <a:pt x="104" y="802"/>
                    <a:pt x="103" y="801"/>
                  </a:cubicBezTo>
                  <a:cubicBezTo>
                    <a:pt x="103" y="800"/>
                    <a:pt x="102" y="799"/>
                    <a:pt x="101" y="798"/>
                  </a:cubicBezTo>
                  <a:cubicBezTo>
                    <a:pt x="101" y="796"/>
                    <a:pt x="100" y="795"/>
                    <a:pt x="100" y="794"/>
                  </a:cubicBezTo>
                  <a:cubicBezTo>
                    <a:pt x="99" y="793"/>
                    <a:pt x="98" y="792"/>
                    <a:pt x="98" y="791"/>
                  </a:cubicBezTo>
                  <a:cubicBezTo>
                    <a:pt x="97" y="790"/>
                    <a:pt x="97" y="788"/>
                    <a:pt x="96" y="787"/>
                  </a:cubicBezTo>
                  <a:cubicBezTo>
                    <a:pt x="96" y="786"/>
                    <a:pt x="95" y="785"/>
                    <a:pt x="94" y="784"/>
                  </a:cubicBezTo>
                  <a:cubicBezTo>
                    <a:pt x="94" y="783"/>
                    <a:pt x="93" y="782"/>
                    <a:pt x="93" y="780"/>
                  </a:cubicBezTo>
                  <a:cubicBezTo>
                    <a:pt x="92" y="779"/>
                    <a:pt x="91" y="778"/>
                    <a:pt x="91" y="777"/>
                  </a:cubicBezTo>
                  <a:cubicBezTo>
                    <a:pt x="90" y="776"/>
                    <a:pt x="90" y="775"/>
                    <a:pt x="89" y="774"/>
                  </a:cubicBezTo>
                  <a:cubicBezTo>
                    <a:pt x="89" y="772"/>
                    <a:pt x="88" y="771"/>
                    <a:pt x="87" y="770"/>
                  </a:cubicBezTo>
                  <a:cubicBezTo>
                    <a:pt x="87" y="769"/>
                    <a:pt x="87" y="768"/>
                    <a:pt x="86" y="767"/>
                  </a:cubicBezTo>
                  <a:cubicBezTo>
                    <a:pt x="86" y="767"/>
                    <a:pt x="86" y="767"/>
                    <a:pt x="86" y="767"/>
                  </a:cubicBezTo>
                  <a:cubicBezTo>
                    <a:pt x="86" y="765"/>
                    <a:pt x="85" y="764"/>
                    <a:pt x="84" y="763"/>
                  </a:cubicBezTo>
                  <a:cubicBezTo>
                    <a:pt x="84" y="762"/>
                    <a:pt x="84" y="761"/>
                    <a:pt x="83" y="760"/>
                  </a:cubicBezTo>
                  <a:cubicBezTo>
                    <a:pt x="82" y="758"/>
                    <a:pt x="82" y="757"/>
                    <a:pt x="81" y="756"/>
                  </a:cubicBezTo>
                  <a:cubicBezTo>
                    <a:pt x="81" y="755"/>
                    <a:pt x="80" y="754"/>
                    <a:pt x="80" y="752"/>
                  </a:cubicBezTo>
                  <a:cubicBezTo>
                    <a:pt x="79" y="751"/>
                    <a:pt x="79" y="750"/>
                    <a:pt x="78" y="749"/>
                  </a:cubicBezTo>
                  <a:cubicBezTo>
                    <a:pt x="78" y="748"/>
                    <a:pt x="78" y="747"/>
                    <a:pt x="77" y="745"/>
                  </a:cubicBezTo>
                  <a:cubicBezTo>
                    <a:pt x="77" y="744"/>
                    <a:pt x="76" y="743"/>
                    <a:pt x="75" y="742"/>
                  </a:cubicBezTo>
                  <a:cubicBezTo>
                    <a:pt x="75" y="741"/>
                    <a:pt x="75" y="739"/>
                    <a:pt x="74" y="738"/>
                  </a:cubicBezTo>
                  <a:cubicBezTo>
                    <a:pt x="74" y="737"/>
                    <a:pt x="73" y="736"/>
                    <a:pt x="72" y="735"/>
                  </a:cubicBezTo>
                  <a:cubicBezTo>
                    <a:pt x="72" y="733"/>
                    <a:pt x="72" y="732"/>
                    <a:pt x="72" y="731"/>
                  </a:cubicBezTo>
                  <a:cubicBezTo>
                    <a:pt x="71" y="730"/>
                    <a:pt x="70" y="729"/>
                    <a:pt x="70" y="728"/>
                  </a:cubicBezTo>
                  <a:cubicBezTo>
                    <a:pt x="70" y="726"/>
                    <a:pt x="69" y="725"/>
                    <a:pt x="69" y="724"/>
                  </a:cubicBezTo>
                  <a:cubicBezTo>
                    <a:pt x="68" y="723"/>
                    <a:pt x="68" y="721"/>
                    <a:pt x="67" y="720"/>
                  </a:cubicBezTo>
                  <a:cubicBezTo>
                    <a:pt x="67" y="719"/>
                    <a:pt x="67" y="718"/>
                    <a:pt x="66" y="717"/>
                  </a:cubicBezTo>
                  <a:cubicBezTo>
                    <a:pt x="66" y="715"/>
                    <a:pt x="65" y="714"/>
                    <a:pt x="65" y="713"/>
                  </a:cubicBezTo>
                  <a:cubicBezTo>
                    <a:pt x="65" y="712"/>
                    <a:pt x="64" y="710"/>
                    <a:pt x="64" y="709"/>
                  </a:cubicBezTo>
                  <a:cubicBezTo>
                    <a:pt x="64" y="708"/>
                    <a:pt x="63" y="707"/>
                    <a:pt x="63" y="706"/>
                  </a:cubicBezTo>
                  <a:cubicBezTo>
                    <a:pt x="62" y="704"/>
                    <a:pt x="62" y="703"/>
                    <a:pt x="62" y="702"/>
                  </a:cubicBezTo>
                  <a:cubicBezTo>
                    <a:pt x="62" y="702"/>
                    <a:pt x="62" y="702"/>
                    <a:pt x="62" y="702"/>
                  </a:cubicBezTo>
                  <a:cubicBezTo>
                    <a:pt x="61" y="701"/>
                    <a:pt x="61" y="699"/>
                    <a:pt x="60" y="698"/>
                  </a:cubicBezTo>
                  <a:cubicBezTo>
                    <a:pt x="60" y="697"/>
                    <a:pt x="60" y="696"/>
                    <a:pt x="60" y="694"/>
                  </a:cubicBezTo>
                  <a:cubicBezTo>
                    <a:pt x="59" y="693"/>
                    <a:pt x="59" y="692"/>
                    <a:pt x="58" y="691"/>
                  </a:cubicBezTo>
                  <a:cubicBezTo>
                    <a:pt x="58" y="690"/>
                    <a:pt x="58" y="688"/>
                    <a:pt x="58" y="687"/>
                  </a:cubicBezTo>
                  <a:cubicBezTo>
                    <a:pt x="57" y="686"/>
                    <a:pt x="57" y="685"/>
                    <a:pt x="56" y="683"/>
                  </a:cubicBezTo>
                  <a:cubicBezTo>
                    <a:pt x="56" y="682"/>
                    <a:pt x="56" y="681"/>
                    <a:pt x="56" y="680"/>
                  </a:cubicBezTo>
                  <a:cubicBezTo>
                    <a:pt x="55" y="678"/>
                    <a:pt x="55" y="677"/>
                    <a:pt x="54" y="676"/>
                  </a:cubicBezTo>
                  <a:cubicBezTo>
                    <a:pt x="54" y="675"/>
                    <a:pt x="54" y="673"/>
                    <a:pt x="54" y="672"/>
                  </a:cubicBezTo>
                  <a:cubicBezTo>
                    <a:pt x="53" y="671"/>
                    <a:pt x="53" y="670"/>
                    <a:pt x="53" y="669"/>
                  </a:cubicBezTo>
                  <a:cubicBezTo>
                    <a:pt x="52" y="667"/>
                    <a:pt x="52" y="666"/>
                    <a:pt x="52" y="665"/>
                  </a:cubicBezTo>
                  <a:cubicBezTo>
                    <a:pt x="52" y="663"/>
                    <a:pt x="51" y="662"/>
                    <a:pt x="51" y="661"/>
                  </a:cubicBezTo>
                  <a:cubicBezTo>
                    <a:pt x="51" y="660"/>
                    <a:pt x="51" y="658"/>
                    <a:pt x="50" y="657"/>
                  </a:cubicBezTo>
                  <a:cubicBezTo>
                    <a:pt x="50" y="656"/>
                    <a:pt x="50" y="655"/>
                    <a:pt x="49" y="653"/>
                  </a:cubicBezTo>
                  <a:cubicBezTo>
                    <a:pt x="49" y="652"/>
                    <a:pt x="49" y="651"/>
                    <a:pt x="49" y="650"/>
                  </a:cubicBezTo>
                  <a:cubicBezTo>
                    <a:pt x="49" y="648"/>
                    <a:pt x="48" y="647"/>
                    <a:pt x="48" y="646"/>
                  </a:cubicBezTo>
                  <a:cubicBezTo>
                    <a:pt x="48" y="645"/>
                    <a:pt x="48" y="643"/>
                    <a:pt x="48" y="642"/>
                  </a:cubicBezTo>
                  <a:cubicBezTo>
                    <a:pt x="47" y="641"/>
                    <a:pt x="47" y="639"/>
                    <a:pt x="47" y="638"/>
                  </a:cubicBezTo>
                  <a:cubicBezTo>
                    <a:pt x="47" y="637"/>
                    <a:pt x="47" y="636"/>
                    <a:pt x="46" y="634"/>
                  </a:cubicBezTo>
                  <a:cubicBezTo>
                    <a:pt x="46" y="633"/>
                    <a:pt x="46" y="632"/>
                    <a:pt x="45" y="631"/>
                  </a:cubicBezTo>
                  <a:cubicBezTo>
                    <a:pt x="45" y="629"/>
                    <a:pt x="45" y="628"/>
                    <a:pt x="45" y="627"/>
                  </a:cubicBezTo>
                  <a:cubicBezTo>
                    <a:pt x="45" y="626"/>
                    <a:pt x="45" y="624"/>
                    <a:pt x="44" y="623"/>
                  </a:cubicBezTo>
                  <a:cubicBezTo>
                    <a:pt x="44" y="622"/>
                    <a:pt x="44" y="621"/>
                    <a:pt x="44" y="619"/>
                  </a:cubicBezTo>
                  <a:cubicBezTo>
                    <a:pt x="44" y="618"/>
                    <a:pt x="44" y="617"/>
                    <a:pt x="43" y="615"/>
                  </a:cubicBezTo>
                  <a:cubicBezTo>
                    <a:pt x="43" y="614"/>
                    <a:pt x="43" y="613"/>
                    <a:pt x="43" y="612"/>
                  </a:cubicBezTo>
                  <a:cubicBezTo>
                    <a:pt x="43" y="610"/>
                    <a:pt x="43" y="609"/>
                    <a:pt x="42" y="608"/>
                  </a:cubicBezTo>
                  <a:cubicBezTo>
                    <a:pt x="43" y="607"/>
                    <a:pt x="43" y="605"/>
                    <a:pt x="42" y="604"/>
                  </a:cubicBezTo>
                  <a:cubicBezTo>
                    <a:pt x="42" y="603"/>
                    <a:pt x="42" y="601"/>
                    <a:pt x="42" y="600"/>
                  </a:cubicBezTo>
                  <a:cubicBezTo>
                    <a:pt x="42" y="599"/>
                    <a:pt x="42" y="598"/>
                    <a:pt x="42" y="596"/>
                  </a:cubicBezTo>
                  <a:cubicBezTo>
                    <a:pt x="42" y="595"/>
                    <a:pt x="41" y="594"/>
                    <a:pt x="41" y="592"/>
                  </a:cubicBezTo>
                  <a:cubicBezTo>
                    <a:pt x="41" y="591"/>
                    <a:pt x="41" y="590"/>
                    <a:pt x="41" y="589"/>
                  </a:cubicBezTo>
                  <a:cubicBezTo>
                    <a:pt x="41" y="587"/>
                    <a:pt x="41" y="586"/>
                    <a:pt x="41" y="585"/>
                  </a:cubicBezTo>
                  <a:cubicBezTo>
                    <a:pt x="41" y="584"/>
                    <a:pt x="41" y="582"/>
                    <a:pt x="41" y="581"/>
                  </a:cubicBezTo>
                  <a:cubicBezTo>
                    <a:pt x="41" y="580"/>
                    <a:pt x="40" y="578"/>
                    <a:pt x="40" y="577"/>
                  </a:cubicBezTo>
                  <a:cubicBezTo>
                    <a:pt x="40" y="576"/>
                    <a:pt x="40" y="575"/>
                    <a:pt x="40" y="573"/>
                  </a:cubicBezTo>
                  <a:cubicBezTo>
                    <a:pt x="40" y="572"/>
                    <a:pt x="40" y="571"/>
                    <a:pt x="40" y="569"/>
                  </a:cubicBezTo>
                  <a:cubicBezTo>
                    <a:pt x="40" y="568"/>
                    <a:pt x="40" y="567"/>
                    <a:pt x="40" y="566"/>
                  </a:cubicBezTo>
                  <a:cubicBezTo>
                    <a:pt x="40" y="564"/>
                    <a:pt x="40" y="563"/>
                    <a:pt x="40" y="562"/>
                  </a:cubicBezTo>
                  <a:cubicBezTo>
                    <a:pt x="40" y="560"/>
                    <a:pt x="40" y="559"/>
                    <a:pt x="40" y="558"/>
                  </a:cubicBezTo>
                  <a:cubicBezTo>
                    <a:pt x="40" y="557"/>
                    <a:pt x="40" y="555"/>
                    <a:pt x="40" y="554"/>
                  </a:cubicBezTo>
                  <a:cubicBezTo>
                    <a:pt x="40" y="553"/>
                    <a:pt x="40" y="551"/>
                    <a:pt x="40" y="550"/>
                  </a:cubicBezTo>
                  <a:cubicBezTo>
                    <a:pt x="40" y="549"/>
                    <a:pt x="40" y="548"/>
                    <a:pt x="40" y="546"/>
                  </a:cubicBezTo>
                  <a:cubicBezTo>
                    <a:pt x="40" y="545"/>
                    <a:pt x="40" y="544"/>
                    <a:pt x="40" y="542"/>
                  </a:cubicBezTo>
                  <a:cubicBezTo>
                    <a:pt x="40" y="541"/>
                    <a:pt x="40" y="540"/>
                    <a:pt x="40" y="539"/>
                  </a:cubicBezTo>
                  <a:cubicBezTo>
                    <a:pt x="40" y="537"/>
                    <a:pt x="40" y="536"/>
                    <a:pt x="40" y="535"/>
                  </a:cubicBezTo>
                  <a:cubicBezTo>
                    <a:pt x="40" y="533"/>
                    <a:pt x="40" y="532"/>
                    <a:pt x="40" y="531"/>
                  </a:cubicBezTo>
                  <a:cubicBezTo>
                    <a:pt x="40" y="530"/>
                    <a:pt x="41" y="528"/>
                    <a:pt x="41" y="527"/>
                  </a:cubicBezTo>
                  <a:cubicBezTo>
                    <a:pt x="41" y="526"/>
                    <a:pt x="41" y="524"/>
                    <a:pt x="41" y="523"/>
                  </a:cubicBezTo>
                  <a:cubicBezTo>
                    <a:pt x="41" y="522"/>
                    <a:pt x="41" y="521"/>
                    <a:pt x="41" y="519"/>
                  </a:cubicBezTo>
                  <a:cubicBezTo>
                    <a:pt x="41" y="518"/>
                    <a:pt x="41" y="517"/>
                    <a:pt x="41" y="516"/>
                  </a:cubicBezTo>
                  <a:cubicBezTo>
                    <a:pt x="41" y="514"/>
                    <a:pt x="42" y="513"/>
                    <a:pt x="42" y="512"/>
                  </a:cubicBezTo>
                  <a:cubicBezTo>
                    <a:pt x="42" y="510"/>
                    <a:pt x="42" y="509"/>
                    <a:pt x="42" y="508"/>
                  </a:cubicBezTo>
                  <a:cubicBezTo>
                    <a:pt x="42" y="507"/>
                    <a:pt x="42" y="505"/>
                    <a:pt x="42" y="504"/>
                  </a:cubicBezTo>
                  <a:cubicBezTo>
                    <a:pt x="43" y="503"/>
                    <a:pt x="43" y="501"/>
                    <a:pt x="42" y="500"/>
                  </a:cubicBezTo>
                  <a:cubicBezTo>
                    <a:pt x="43" y="499"/>
                    <a:pt x="43" y="498"/>
                    <a:pt x="43" y="496"/>
                  </a:cubicBezTo>
                  <a:cubicBezTo>
                    <a:pt x="43" y="495"/>
                    <a:pt x="43" y="494"/>
                    <a:pt x="43" y="493"/>
                  </a:cubicBezTo>
                  <a:cubicBezTo>
                    <a:pt x="44" y="491"/>
                    <a:pt x="44" y="490"/>
                    <a:pt x="44" y="489"/>
                  </a:cubicBezTo>
                  <a:cubicBezTo>
                    <a:pt x="44" y="487"/>
                    <a:pt x="44" y="486"/>
                    <a:pt x="44" y="485"/>
                  </a:cubicBezTo>
                  <a:cubicBezTo>
                    <a:pt x="45" y="484"/>
                    <a:pt x="45" y="482"/>
                    <a:pt x="45" y="481"/>
                  </a:cubicBezTo>
                  <a:cubicBezTo>
                    <a:pt x="45" y="480"/>
                    <a:pt x="45" y="479"/>
                    <a:pt x="45" y="477"/>
                  </a:cubicBezTo>
                  <a:cubicBezTo>
                    <a:pt x="46" y="476"/>
                    <a:pt x="46" y="475"/>
                    <a:pt x="46" y="474"/>
                  </a:cubicBezTo>
                  <a:cubicBezTo>
                    <a:pt x="47" y="472"/>
                    <a:pt x="47" y="471"/>
                    <a:pt x="47" y="470"/>
                  </a:cubicBezTo>
                  <a:cubicBezTo>
                    <a:pt x="47" y="468"/>
                    <a:pt x="47" y="467"/>
                    <a:pt x="48" y="466"/>
                  </a:cubicBezTo>
                  <a:cubicBezTo>
                    <a:pt x="48" y="465"/>
                    <a:pt x="48" y="463"/>
                    <a:pt x="48" y="462"/>
                  </a:cubicBezTo>
                  <a:cubicBezTo>
                    <a:pt x="48" y="461"/>
                    <a:pt x="49" y="460"/>
                    <a:pt x="49" y="458"/>
                  </a:cubicBezTo>
                  <a:cubicBezTo>
                    <a:pt x="49" y="457"/>
                    <a:pt x="49" y="456"/>
                    <a:pt x="49" y="454"/>
                  </a:cubicBezTo>
                  <a:cubicBezTo>
                    <a:pt x="50" y="453"/>
                    <a:pt x="50" y="452"/>
                    <a:pt x="50" y="451"/>
                  </a:cubicBezTo>
                  <a:cubicBezTo>
                    <a:pt x="51" y="449"/>
                    <a:pt x="51" y="448"/>
                    <a:pt x="51" y="447"/>
                  </a:cubicBezTo>
                  <a:cubicBezTo>
                    <a:pt x="51" y="446"/>
                    <a:pt x="52" y="445"/>
                    <a:pt x="52" y="443"/>
                  </a:cubicBezTo>
                  <a:cubicBezTo>
                    <a:pt x="52" y="442"/>
                    <a:pt x="53" y="441"/>
                    <a:pt x="53" y="439"/>
                  </a:cubicBezTo>
                  <a:cubicBezTo>
                    <a:pt x="53" y="438"/>
                    <a:pt x="53" y="437"/>
                    <a:pt x="54" y="436"/>
                  </a:cubicBezTo>
                  <a:cubicBezTo>
                    <a:pt x="54" y="434"/>
                    <a:pt x="54" y="433"/>
                    <a:pt x="54" y="432"/>
                  </a:cubicBezTo>
                  <a:cubicBezTo>
                    <a:pt x="55" y="431"/>
                    <a:pt x="55" y="430"/>
                    <a:pt x="56" y="428"/>
                  </a:cubicBezTo>
                  <a:cubicBezTo>
                    <a:pt x="56" y="427"/>
                    <a:pt x="56" y="426"/>
                    <a:pt x="56" y="424"/>
                  </a:cubicBezTo>
                  <a:cubicBezTo>
                    <a:pt x="57" y="423"/>
                    <a:pt x="57" y="422"/>
                    <a:pt x="58" y="421"/>
                  </a:cubicBezTo>
                  <a:cubicBezTo>
                    <a:pt x="58" y="420"/>
                    <a:pt x="58" y="418"/>
                    <a:pt x="58" y="417"/>
                  </a:cubicBezTo>
                  <a:cubicBezTo>
                    <a:pt x="59" y="416"/>
                    <a:pt x="59" y="415"/>
                    <a:pt x="60" y="413"/>
                  </a:cubicBezTo>
                  <a:cubicBezTo>
                    <a:pt x="60" y="413"/>
                    <a:pt x="60" y="413"/>
                    <a:pt x="60" y="413"/>
                  </a:cubicBezTo>
                  <a:cubicBezTo>
                    <a:pt x="60" y="412"/>
                    <a:pt x="60" y="411"/>
                    <a:pt x="60" y="410"/>
                  </a:cubicBezTo>
                  <a:cubicBezTo>
                    <a:pt x="61" y="408"/>
                    <a:pt x="61" y="407"/>
                    <a:pt x="62" y="406"/>
                  </a:cubicBezTo>
                  <a:cubicBezTo>
                    <a:pt x="62" y="405"/>
                    <a:pt x="62" y="403"/>
                    <a:pt x="63" y="402"/>
                  </a:cubicBezTo>
                  <a:cubicBezTo>
                    <a:pt x="63" y="401"/>
                    <a:pt x="64" y="400"/>
                    <a:pt x="64" y="399"/>
                  </a:cubicBezTo>
                  <a:cubicBezTo>
                    <a:pt x="64" y="397"/>
                    <a:pt x="65" y="396"/>
                    <a:pt x="65" y="395"/>
                  </a:cubicBezTo>
                  <a:cubicBezTo>
                    <a:pt x="65" y="394"/>
                    <a:pt x="66" y="393"/>
                    <a:pt x="66" y="391"/>
                  </a:cubicBezTo>
                  <a:cubicBezTo>
                    <a:pt x="67" y="390"/>
                    <a:pt x="67" y="389"/>
                    <a:pt x="67" y="388"/>
                  </a:cubicBezTo>
                  <a:cubicBezTo>
                    <a:pt x="68" y="386"/>
                    <a:pt x="68" y="385"/>
                    <a:pt x="69" y="384"/>
                  </a:cubicBezTo>
                  <a:cubicBezTo>
                    <a:pt x="69" y="383"/>
                    <a:pt x="70" y="382"/>
                    <a:pt x="70" y="380"/>
                  </a:cubicBezTo>
                  <a:cubicBezTo>
                    <a:pt x="70" y="379"/>
                    <a:pt x="71" y="378"/>
                    <a:pt x="71" y="377"/>
                  </a:cubicBezTo>
                  <a:cubicBezTo>
                    <a:pt x="71" y="377"/>
                    <a:pt x="71" y="377"/>
                    <a:pt x="71" y="377"/>
                  </a:cubicBezTo>
                  <a:cubicBezTo>
                    <a:pt x="72" y="376"/>
                    <a:pt x="72" y="374"/>
                    <a:pt x="72" y="373"/>
                  </a:cubicBezTo>
                  <a:cubicBezTo>
                    <a:pt x="73" y="372"/>
                    <a:pt x="74" y="371"/>
                    <a:pt x="74" y="370"/>
                  </a:cubicBezTo>
                  <a:cubicBezTo>
                    <a:pt x="75" y="368"/>
                    <a:pt x="75" y="367"/>
                    <a:pt x="75" y="366"/>
                  </a:cubicBezTo>
                  <a:cubicBezTo>
                    <a:pt x="76" y="365"/>
                    <a:pt x="76" y="364"/>
                    <a:pt x="77" y="362"/>
                  </a:cubicBezTo>
                  <a:cubicBezTo>
                    <a:pt x="77" y="361"/>
                    <a:pt x="78" y="360"/>
                    <a:pt x="78" y="359"/>
                  </a:cubicBezTo>
                  <a:cubicBezTo>
                    <a:pt x="79" y="358"/>
                    <a:pt x="79" y="356"/>
                    <a:pt x="80" y="355"/>
                  </a:cubicBezTo>
                  <a:cubicBezTo>
                    <a:pt x="80" y="354"/>
                    <a:pt x="81" y="353"/>
                    <a:pt x="81" y="352"/>
                  </a:cubicBezTo>
                  <a:cubicBezTo>
                    <a:pt x="82" y="350"/>
                    <a:pt x="82" y="349"/>
                    <a:pt x="83" y="348"/>
                  </a:cubicBezTo>
                  <a:cubicBezTo>
                    <a:pt x="83" y="347"/>
                    <a:pt x="84" y="346"/>
                    <a:pt x="84" y="344"/>
                  </a:cubicBezTo>
                  <a:cubicBezTo>
                    <a:pt x="85" y="343"/>
                    <a:pt x="85" y="342"/>
                    <a:pt x="86" y="341"/>
                  </a:cubicBezTo>
                  <a:cubicBezTo>
                    <a:pt x="87" y="340"/>
                    <a:pt x="87" y="339"/>
                    <a:pt x="87" y="337"/>
                  </a:cubicBezTo>
                  <a:cubicBezTo>
                    <a:pt x="88" y="336"/>
                    <a:pt x="89" y="335"/>
                    <a:pt x="89" y="334"/>
                  </a:cubicBezTo>
                  <a:cubicBezTo>
                    <a:pt x="90" y="333"/>
                    <a:pt x="90" y="332"/>
                    <a:pt x="91" y="330"/>
                  </a:cubicBezTo>
                  <a:cubicBezTo>
                    <a:pt x="91" y="329"/>
                    <a:pt x="92" y="328"/>
                    <a:pt x="93" y="327"/>
                  </a:cubicBezTo>
                  <a:cubicBezTo>
                    <a:pt x="93" y="326"/>
                    <a:pt x="94" y="325"/>
                    <a:pt x="94" y="324"/>
                  </a:cubicBezTo>
                  <a:cubicBezTo>
                    <a:pt x="95" y="323"/>
                    <a:pt x="95" y="321"/>
                    <a:pt x="96" y="320"/>
                  </a:cubicBezTo>
                  <a:cubicBezTo>
                    <a:pt x="97" y="319"/>
                    <a:pt x="97" y="318"/>
                    <a:pt x="97" y="317"/>
                  </a:cubicBezTo>
                  <a:cubicBezTo>
                    <a:pt x="98" y="316"/>
                    <a:pt x="99" y="315"/>
                    <a:pt x="100" y="313"/>
                  </a:cubicBezTo>
                  <a:cubicBezTo>
                    <a:pt x="100" y="312"/>
                    <a:pt x="101" y="311"/>
                    <a:pt x="101" y="310"/>
                  </a:cubicBezTo>
                  <a:cubicBezTo>
                    <a:pt x="102" y="309"/>
                    <a:pt x="103" y="308"/>
                    <a:pt x="103" y="307"/>
                  </a:cubicBezTo>
                  <a:cubicBezTo>
                    <a:pt x="104" y="305"/>
                    <a:pt x="104" y="304"/>
                    <a:pt x="105" y="303"/>
                  </a:cubicBezTo>
                  <a:cubicBezTo>
                    <a:pt x="106" y="302"/>
                    <a:pt x="106" y="301"/>
                    <a:pt x="107" y="300"/>
                  </a:cubicBezTo>
                  <a:cubicBezTo>
                    <a:pt x="108" y="299"/>
                    <a:pt x="108" y="298"/>
                    <a:pt x="109" y="296"/>
                  </a:cubicBezTo>
                  <a:cubicBezTo>
                    <a:pt x="109" y="295"/>
                    <a:pt x="110" y="294"/>
                    <a:pt x="111" y="293"/>
                  </a:cubicBezTo>
                  <a:cubicBezTo>
                    <a:pt x="112" y="292"/>
                    <a:pt x="112" y="291"/>
                    <a:pt x="112" y="290"/>
                  </a:cubicBezTo>
                  <a:cubicBezTo>
                    <a:pt x="113" y="289"/>
                    <a:pt x="114" y="288"/>
                    <a:pt x="115" y="287"/>
                  </a:cubicBezTo>
                  <a:cubicBezTo>
                    <a:pt x="115" y="285"/>
                    <a:pt x="116" y="284"/>
                    <a:pt x="116" y="283"/>
                  </a:cubicBezTo>
                  <a:cubicBezTo>
                    <a:pt x="117" y="282"/>
                    <a:pt x="118" y="281"/>
                    <a:pt x="119" y="280"/>
                  </a:cubicBezTo>
                  <a:cubicBezTo>
                    <a:pt x="120" y="279"/>
                    <a:pt x="120" y="278"/>
                    <a:pt x="121" y="277"/>
                  </a:cubicBezTo>
                  <a:cubicBezTo>
                    <a:pt x="121" y="276"/>
                    <a:pt x="122" y="275"/>
                    <a:pt x="123" y="274"/>
                  </a:cubicBezTo>
                  <a:cubicBezTo>
                    <a:pt x="124" y="272"/>
                    <a:pt x="124" y="271"/>
                    <a:pt x="125" y="270"/>
                  </a:cubicBezTo>
                  <a:cubicBezTo>
                    <a:pt x="126" y="269"/>
                    <a:pt x="126" y="268"/>
                    <a:pt x="127" y="267"/>
                  </a:cubicBezTo>
                  <a:cubicBezTo>
                    <a:pt x="128" y="266"/>
                    <a:pt x="129" y="265"/>
                    <a:pt x="129" y="264"/>
                  </a:cubicBezTo>
                  <a:cubicBezTo>
                    <a:pt x="130" y="263"/>
                    <a:pt x="131" y="262"/>
                    <a:pt x="132" y="261"/>
                  </a:cubicBezTo>
                  <a:cubicBezTo>
                    <a:pt x="132" y="260"/>
                    <a:pt x="133" y="258"/>
                    <a:pt x="133" y="257"/>
                  </a:cubicBezTo>
                  <a:cubicBezTo>
                    <a:pt x="134" y="256"/>
                    <a:pt x="135" y="255"/>
                    <a:pt x="136" y="254"/>
                  </a:cubicBezTo>
                  <a:cubicBezTo>
                    <a:pt x="137" y="253"/>
                    <a:pt x="137" y="252"/>
                    <a:pt x="138" y="251"/>
                  </a:cubicBezTo>
                  <a:cubicBezTo>
                    <a:pt x="139" y="250"/>
                    <a:pt x="140" y="249"/>
                    <a:pt x="141" y="248"/>
                  </a:cubicBezTo>
                  <a:cubicBezTo>
                    <a:pt x="141" y="247"/>
                    <a:pt x="142" y="246"/>
                    <a:pt x="143" y="245"/>
                  </a:cubicBezTo>
                  <a:cubicBezTo>
                    <a:pt x="143" y="244"/>
                    <a:pt x="144" y="243"/>
                    <a:pt x="145" y="242"/>
                  </a:cubicBezTo>
                  <a:cubicBezTo>
                    <a:pt x="146" y="241"/>
                    <a:pt x="147" y="240"/>
                    <a:pt x="147" y="239"/>
                  </a:cubicBezTo>
                  <a:cubicBezTo>
                    <a:pt x="148" y="238"/>
                    <a:pt x="149" y="237"/>
                    <a:pt x="150" y="236"/>
                  </a:cubicBezTo>
                  <a:cubicBezTo>
                    <a:pt x="151" y="235"/>
                    <a:pt x="151" y="234"/>
                    <a:pt x="152" y="233"/>
                  </a:cubicBezTo>
                  <a:cubicBezTo>
                    <a:pt x="153" y="232"/>
                    <a:pt x="154" y="231"/>
                    <a:pt x="155" y="230"/>
                  </a:cubicBezTo>
                  <a:cubicBezTo>
                    <a:pt x="156" y="229"/>
                    <a:pt x="156" y="228"/>
                    <a:pt x="157" y="227"/>
                  </a:cubicBezTo>
                  <a:cubicBezTo>
                    <a:pt x="158" y="226"/>
                    <a:pt x="159" y="225"/>
                    <a:pt x="160" y="224"/>
                  </a:cubicBezTo>
                  <a:cubicBezTo>
                    <a:pt x="160" y="223"/>
                    <a:pt x="161" y="222"/>
                    <a:pt x="162" y="221"/>
                  </a:cubicBezTo>
                  <a:cubicBezTo>
                    <a:pt x="163" y="220"/>
                    <a:pt x="164" y="219"/>
                    <a:pt x="165" y="218"/>
                  </a:cubicBezTo>
                  <a:cubicBezTo>
                    <a:pt x="165" y="217"/>
                    <a:pt x="166" y="216"/>
                    <a:pt x="167" y="215"/>
                  </a:cubicBezTo>
                  <a:cubicBezTo>
                    <a:pt x="168" y="214"/>
                    <a:pt x="169" y="213"/>
                    <a:pt x="170" y="212"/>
                  </a:cubicBezTo>
                  <a:cubicBezTo>
                    <a:pt x="171" y="211"/>
                    <a:pt x="171" y="210"/>
                    <a:pt x="172" y="209"/>
                  </a:cubicBezTo>
                  <a:cubicBezTo>
                    <a:pt x="173" y="208"/>
                    <a:pt x="174" y="207"/>
                    <a:pt x="175" y="206"/>
                  </a:cubicBezTo>
                  <a:cubicBezTo>
                    <a:pt x="176" y="206"/>
                    <a:pt x="177" y="204"/>
                    <a:pt x="177" y="203"/>
                  </a:cubicBezTo>
                  <a:cubicBezTo>
                    <a:pt x="178" y="203"/>
                    <a:pt x="179" y="202"/>
                    <a:pt x="180" y="201"/>
                  </a:cubicBezTo>
                  <a:cubicBezTo>
                    <a:pt x="181" y="200"/>
                    <a:pt x="182" y="199"/>
                    <a:pt x="183" y="198"/>
                  </a:cubicBezTo>
                  <a:cubicBezTo>
                    <a:pt x="184" y="197"/>
                    <a:pt x="185" y="196"/>
                    <a:pt x="185" y="195"/>
                  </a:cubicBezTo>
                  <a:cubicBezTo>
                    <a:pt x="186" y="194"/>
                    <a:pt x="187" y="193"/>
                    <a:pt x="188" y="192"/>
                  </a:cubicBezTo>
                  <a:cubicBezTo>
                    <a:pt x="189" y="192"/>
                    <a:pt x="190" y="191"/>
                    <a:pt x="191" y="190"/>
                  </a:cubicBezTo>
                  <a:cubicBezTo>
                    <a:pt x="192" y="189"/>
                    <a:pt x="193" y="188"/>
                    <a:pt x="193" y="187"/>
                  </a:cubicBezTo>
                  <a:cubicBezTo>
                    <a:pt x="194" y="186"/>
                    <a:pt x="195" y="185"/>
                    <a:pt x="196" y="184"/>
                  </a:cubicBezTo>
                  <a:cubicBezTo>
                    <a:pt x="197" y="183"/>
                    <a:pt x="198" y="182"/>
                    <a:pt x="199" y="181"/>
                  </a:cubicBezTo>
                  <a:cubicBezTo>
                    <a:pt x="200" y="181"/>
                    <a:pt x="201" y="180"/>
                    <a:pt x="202" y="179"/>
                  </a:cubicBezTo>
                  <a:cubicBezTo>
                    <a:pt x="203" y="178"/>
                    <a:pt x="204" y="177"/>
                    <a:pt x="205" y="176"/>
                  </a:cubicBezTo>
                  <a:cubicBezTo>
                    <a:pt x="206" y="175"/>
                    <a:pt x="207" y="175"/>
                    <a:pt x="208" y="174"/>
                  </a:cubicBezTo>
                  <a:cubicBezTo>
                    <a:pt x="209" y="173"/>
                    <a:pt x="210" y="172"/>
                    <a:pt x="210" y="171"/>
                  </a:cubicBezTo>
                  <a:cubicBezTo>
                    <a:pt x="211" y="170"/>
                    <a:pt x="212" y="170"/>
                    <a:pt x="213" y="169"/>
                  </a:cubicBezTo>
                  <a:cubicBezTo>
                    <a:pt x="214" y="168"/>
                    <a:pt x="215" y="167"/>
                    <a:pt x="216" y="166"/>
                  </a:cubicBezTo>
                  <a:cubicBezTo>
                    <a:pt x="217" y="165"/>
                    <a:pt x="218" y="164"/>
                    <a:pt x="219" y="164"/>
                  </a:cubicBezTo>
                  <a:cubicBezTo>
                    <a:pt x="220" y="163"/>
                    <a:pt x="221" y="162"/>
                    <a:pt x="222" y="161"/>
                  </a:cubicBezTo>
                  <a:cubicBezTo>
                    <a:pt x="223" y="160"/>
                    <a:pt x="224" y="159"/>
                    <a:pt x="225" y="159"/>
                  </a:cubicBezTo>
                  <a:cubicBezTo>
                    <a:pt x="226" y="158"/>
                    <a:pt x="227" y="157"/>
                    <a:pt x="228" y="156"/>
                  </a:cubicBezTo>
                  <a:cubicBezTo>
                    <a:pt x="229" y="155"/>
                    <a:pt x="230" y="155"/>
                    <a:pt x="231" y="154"/>
                  </a:cubicBezTo>
                  <a:cubicBezTo>
                    <a:pt x="232" y="153"/>
                    <a:pt x="233" y="152"/>
                    <a:pt x="234" y="151"/>
                  </a:cubicBezTo>
                  <a:cubicBezTo>
                    <a:pt x="235" y="150"/>
                    <a:pt x="236" y="150"/>
                    <a:pt x="237" y="149"/>
                  </a:cubicBezTo>
                  <a:cubicBezTo>
                    <a:pt x="238" y="148"/>
                    <a:pt x="239" y="147"/>
                    <a:pt x="240" y="146"/>
                  </a:cubicBezTo>
                  <a:cubicBezTo>
                    <a:pt x="241" y="146"/>
                    <a:pt x="242" y="145"/>
                    <a:pt x="243" y="144"/>
                  </a:cubicBezTo>
                  <a:cubicBezTo>
                    <a:pt x="244" y="143"/>
                    <a:pt x="245" y="143"/>
                    <a:pt x="246" y="142"/>
                  </a:cubicBezTo>
                  <a:cubicBezTo>
                    <a:pt x="247" y="141"/>
                    <a:pt x="248" y="140"/>
                    <a:pt x="249" y="140"/>
                  </a:cubicBezTo>
                  <a:cubicBezTo>
                    <a:pt x="250" y="139"/>
                    <a:pt x="251" y="138"/>
                    <a:pt x="252" y="137"/>
                  </a:cubicBezTo>
                  <a:cubicBezTo>
                    <a:pt x="253" y="137"/>
                    <a:pt x="255" y="136"/>
                    <a:pt x="256" y="135"/>
                  </a:cubicBezTo>
                  <a:cubicBezTo>
                    <a:pt x="257" y="134"/>
                    <a:pt x="258" y="134"/>
                    <a:pt x="259" y="133"/>
                  </a:cubicBezTo>
                  <a:cubicBezTo>
                    <a:pt x="260" y="132"/>
                    <a:pt x="261" y="131"/>
                    <a:pt x="262" y="131"/>
                  </a:cubicBezTo>
                  <a:cubicBezTo>
                    <a:pt x="263" y="130"/>
                    <a:pt x="264" y="129"/>
                    <a:pt x="265" y="128"/>
                  </a:cubicBezTo>
                  <a:cubicBezTo>
                    <a:pt x="266" y="128"/>
                    <a:pt x="267" y="127"/>
                    <a:pt x="268" y="126"/>
                  </a:cubicBezTo>
                  <a:cubicBezTo>
                    <a:pt x="269" y="126"/>
                    <a:pt x="270" y="125"/>
                    <a:pt x="271" y="124"/>
                  </a:cubicBezTo>
                  <a:cubicBezTo>
                    <a:pt x="272" y="123"/>
                    <a:pt x="274" y="123"/>
                    <a:pt x="275" y="122"/>
                  </a:cubicBezTo>
                  <a:cubicBezTo>
                    <a:pt x="276" y="121"/>
                    <a:pt x="277" y="121"/>
                    <a:pt x="278" y="120"/>
                  </a:cubicBezTo>
                  <a:cubicBezTo>
                    <a:pt x="279" y="119"/>
                    <a:pt x="280" y="119"/>
                    <a:pt x="281" y="118"/>
                  </a:cubicBezTo>
                  <a:cubicBezTo>
                    <a:pt x="282" y="117"/>
                    <a:pt x="283" y="117"/>
                    <a:pt x="284" y="116"/>
                  </a:cubicBezTo>
                  <a:cubicBezTo>
                    <a:pt x="286" y="115"/>
                    <a:pt x="287" y="115"/>
                    <a:pt x="288" y="114"/>
                  </a:cubicBezTo>
                  <a:cubicBezTo>
                    <a:pt x="289" y="113"/>
                    <a:pt x="290" y="113"/>
                    <a:pt x="291" y="112"/>
                  </a:cubicBezTo>
                  <a:cubicBezTo>
                    <a:pt x="292" y="111"/>
                    <a:pt x="293" y="111"/>
                    <a:pt x="294" y="110"/>
                  </a:cubicBezTo>
                  <a:cubicBezTo>
                    <a:pt x="296" y="109"/>
                    <a:pt x="297" y="109"/>
                    <a:pt x="298" y="108"/>
                  </a:cubicBezTo>
                  <a:cubicBezTo>
                    <a:pt x="299" y="107"/>
                    <a:pt x="300" y="107"/>
                    <a:pt x="301" y="106"/>
                  </a:cubicBezTo>
                  <a:cubicBezTo>
                    <a:pt x="302" y="106"/>
                    <a:pt x="303" y="105"/>
                    <a:pt x="304" y="104"/>
                  </a:cubicBezTo>
                  <a:cubicBezTo>
                    <a:pt x="305" y="104"/>
                    <a:pt x="307" y="103"/>
                    <a:pt x="308" y="102"/>
                  </a:cubicBezTo>
                  <a:cubicBezTo>
                    <a:pt x="309" y="102"/>
                    <a:pt x="310" y="101"/>
                    <a:pt x="311" y="100"/>
                  </a:cubicBezTo>
                  <a:cubicBezTo>
                    <a:pt x="312" y="100"/>
                    <a:pt x="313" y="99"/>
                    <a:pt x="315" y="99"/>
                  </a:cubicBezTo>
                  <a:cubicBezTo>
                    <a:pt x="316" y="98"/>
                    <a:pt x="317" y="97"/>
                    <a:pt x="318" y="97"/>
                  </a:cubicBezTo>
                  <a:cubicBezTo>
                    <a:pt x="319" y="96"/>
                    <a:pt x="320" y="96"/>
                    <a:pt x="321" y="95"/>
                  </a:cubicBezTo>
                  <a:cubicBezTo>
                    <a:pt x="323" y="95"/>
                    <a:pt x="324" y="94"/>
                    <a:pt x="325" y="93"/>
                  </a:cubicBezTo>
                  <a:cubicBezTo>
                    <a:pt x="326" y="93"/>
                    <a:pt x="327" y="92"/>
                    <a:pt x="328" y="92"/>
                  </a:cubicBezTo>
                  <a:cubicBezTo>
                    <a:pt x="329" y="91"/>
                    <a:pt x="331" y="91"/>
                    <a:pt x="332" y="90"/>
                  </a:cubicBezTo>
                  <a:cubicBezTo>
                    <a:pt x="333" y="89"/>
                    <a:pt x="334" y="89"/>
                    <a:pt x="335" y="89"/>
                  </a:cubicBezTo>
                  <a:cubicBezTo>
                    <a:pt x="336" y="88"/>
                    <a:pt x="337" y="87"/>
                    <a:pt x="339" y="87"/>
                  </a:cubicBezTo>
                  <a:cubicBezTo>
                    <a:pt x="340" y="86"/>
                    <a:pt x="341" y="86"/>
                    <a:pt x="342" y="85"/>
                  </a:cubicBezTo>
                  <a:cubicBezTo>
                    <a:pt x="343" y="85"/>
                    <a:pt x="344" y="84"/>
                    <a:pt x="346" y="83"/>
                  </a:cubicBezTo>
                  <a:cubicBezTo>
                    <a:pt x="347" y="83"/>
                    <a:pt x="348" y="83"/>
                    <a:pt x="349" y="82"/>
                  </a:cubicBezTo>
                  <a:cubicBezTo>
                    <a:pt x="350" y="82"/>
                    <a:pt x="352" y="81"/>
                    <a:pt x="353" y="80"/>
                  </a:cubicBezTo>
                  <a:cubicBezTo>
                    <a:pt x="354" y="80"/>
                    <a:pt x="355" y="80"/>
                    <a:pt x="356" y="79"/>
                  </a:cubicBezTo>
                  <a:cubicBezTo>
                    <a:pt x="357" y="79"/>
                    <a:pt x="359" y="78"/>
                    <a:pt x="360" y="77"/>
                  </a:cubicBezTo>
                  <a:cubicBezTo>
                    <a:pt x="361" y="77"/>
                    <a:pt x="362" y="77"/>
                    <a:pt x="363" y="76"/>
                  </a:cubicBezTo>
                  <a:cubicBezTo>
                    <a:pt x="365" y="76"/>
                    <a:pt x="366" y="75"/>
                    <a:pt x="367" y="74"/>
                  </a:cubicBezTo>
                  <a:cubicBezTo>
                    <a:pt x="368" y="74"/>
                    <a:pt x="369" y="74"/>
                    <a:pt x="371" y="73"/>
                  </a:cubicBezTo>
                  <a:cubicBezTo>
                    <a:pt x="372" y="73"/>
                    <a:pt x="373" y="72"/>
                    <a:pt x="374" y="72"/>
                  </a:cubicBezTo>
                  <a:cubicBezTo>
                    <a:pt x="375" y="71"/>
                    <a:pt x="376" y="71"/>
                    <a:pt x="378" y="71"/>
                  </a:cubicBezTo>
                  <a:cubicBezTo>
                    <a:pt x="379" y="70"/>
                    <a:pt x="380" y="70"/>
                    <a:pt x="381" y="69"/>
                  </a:cubicBezTo>
                  <a:cubicBezTo>
                    <a:pt x="382" y="69"/>
                    <a:pt x="384" y="69"/>
                    <a:pt x="385" y="68"/>
                  </a:cubicBezTo>
                  <a:cubicBezTo>
                    <a:pt x="386" y="68"/>
                    <a:pt x="387" y="67"/>
                    <a:pt x="388" y="66"/>
                  </a:cubicBezTo>
                  <a:cubicBezTo>
                    <a:pt x="390" y="66"/>
                    <a:pt x="391" y="66"/>
                    <a:pt x="392" y="66"/>
                  </a:cubicBezTo>
                  <a:cubicBezTo>
                    <a:pt x="393" y="65"/>
                    <a:pt x="395" y="65"/>
                    <a:pt x="396" y="64"/>
                  </a:cubicBezTo>
                  <a:cubicBezTo>
                    <a:pt x="397" y="64"/>
                    <a:pt x="398" y="64"/>
                    <a:pt x="400" y="63"/>
                  </a:cubicBezTo>
                  <a:cubicBezTo>
                    <a:pt x="401" y="63"/>
                    <a:pt x="402" y="62"/>
                    <a:pt x="403" y="62"/>
                  </a:cubicBezTo>
                  <a:cubicBezTo>
                    <a:pt x="404" y="62"/>
                    <a:pt x="406" y="61"/>
                    <a:pt x="407" y="61"/>
                  </a:cubicBezTo>
                  <a:cubicBezTo>
                    <a:pt x="408" y="61"/>
                    <a:pt x="409" y="60"/>
                    <a:pt x="410" y="60"/>
                  </a:cubicBezTo>
                  <a:cubicBezTo>
                    <a:pt x="412" y="59"/>
                    <a:pt x="413" y="59"/>
                    <a:pt x="414" y="59"/>
                  </a:cubicBezTo>
                  <a:cubicBezTo>
                    <a:pt x="416" y="58"/>
                    <a:pt x="417" y="58"/>
                    <a:pt x="418" y="57"/>
                  </a:cubicBezTo>
                  <a:cubicBezTo>
                    <a:pt x="419" y="57"/>
                    <a:pt x="420" y="57"/>
                    <a:pt x="422" y="57"/>
                  </a:cubicBezTo>
                  <a:cubicBezTo>
                    <a:pt x="423" y="56"/>
                    <a:pt x="424" y="56"/>
                    <a:pt x="425" y="55"/>
                  </a:cubicBezTo>
                  <a:cubicBezTo>
                    <a:pt x="427" y="55"/>
                    <a:pt x="428" y="55"/>
                    <a:pt x="429" y="55"/>
                  </a:cubicBezTo>
                  <a:cubicBezTo>
                    <a:pt x="430" y="55"/>
                    <a:pt x="432" y="54"/>
                    <a:pt x="433" y="54"/>
                  </a:cubicBezTo>
                  <a:cubicBezTo>
                    <a:pt x="434" y="54"/>
                    <a:pt x="435" y="53"/>
                    <a:pt x="437" y="53"/>
                  </a:cubicBezTo>
                  <a:cubicBezTo>
                    <a:pt x="438" y="53"/>
                    <a:pt x="439" y="52"/>
                    <a:pt x="440" y="52"/>
                  </a:cubicBezTo>
                  <a:cubicBezTo>
                    <a:pt x="442" y="52"/>
                    <a:pt x="443" y="52"/>
                    <a:pt x="444" y="51"/>
                  </a:cubicBezTo>
                  <a:cubicBezTo>
                    <a:pt x="445" y="51"/>
                    <a:pt x="447" y="51"/>
                    <a:pt x="448" y="50"/>
                  </a:cubicBezTo>
                  <a:cubicBezTo>
                    <a:pt x="449" y="50"/>
                    <a:pt x="450" y="50"/>
                    <a:pt x="452" y="50"/>
                  </a:cubicBezTo>
                  <a:cubicBezTo>
                    <a:pt x="453" y="50"/>
                    <a:pt x="454" y="49"/>
                    <a:pt x="455" y="49"/>
                  </a:cubicBezTo>
                  <a:cubicBezTo>
                    <a:pt x="457" y="49"/>
                    <a:pt x="458" y="49"/>
                    <a:pt x="459" y="48"/>
                  </a:cubicBezTo>
                  <a:cubicBezTo>
                    <a:pt x="459" y="48"/>
                    <a:pt x="459" y="48"/>
                    <a:pt x="459" y="48"/>
                  </a:cubicBezTo>
                  <a:cubicBezTo>
                    <a:pt x="460" y="48"/>
                    <a:pt x="462" y="48"/>
                    <a:pt x="463" y="47"/>
                  </a:cubicBezTo>
                  <a:cubicBezTo>
                    <a:pt x="464" y="47"/>
                    <a:pt x="465" y="47"/>
                    <a:pt x="467" y="47"/>
                  </a:cubicBezTo>
                  <a:cubicBezTo>
                    <a:pt x="468" y="47"/>
                    <a:pt x="469" y="46"/>
                    <a:pt x="470" y="46"/>
                  </a:cubicBezTo>
                  <a:cubicBezTo>
                    <a:pt x="472" y="46"/>
                    <a:pt x="473" y="46"/>
                    <a:pt x="474" y="46"/>
                  </a:cubicBezTo>
                  <a:cubicBezTo>
                    <a:pt x="476" y="45"/>
                    <a:pt x="477" y="45"/>
                    <a:pt x="478" y="45"/>
                  </a:cubicBezTo>
                  <a:cubicBezTo>
                    <a:pt x="479" y="45"/>
                    <a:pt x="481" y="45"/>
                    <a:pt x="482" y="45"/>
                  </a:cubicBezTo>
                  <a:cubicBezTo>
                    <a:pt x="482" y="45"/>
                    <a:pt x="482" y="45"/>
                    <a:pt x="482" y="45"/>
                  </a:cubicBezTo>
                  <a:cubicBezTo>
                    <a:pt x="483" y="44"/>
                    <a:pt x="485" y="44"/>
                    <a:pt x="486" y="44"/>
                  </a:cubicBezTo>
                  <a:cubicBezTo>
                    <a:pt x="487" y="44"/>
                    <a:pt x="488" y="44"/>
                    <a:pt x="490" y="44"/>
                  </a:cubicBezTo>
                  <a:cubicBezTo>
                    <a:pt x="491" y="43"/>
                    <a:pt x="492" y="43"/>
                    <a:pt x="493" y="43"/>
                  </a:cubicBezTo>
                  <a:cubicBezTo>
                    <a:pt x="495" y="43"/>
                    <a:pt x="496" y="43"/>
                    <a:pt x="497" y="43"/>
                  </a:cubicBezTo>
                  <a:cubicBezTo>
                    <a:pt x="499" y="42"/>
                    <a:pt x="500" y="42"/>
                    <a:pt x="501" y="42"/>
                  </a:cubicBezTo>
                  <a:cubicBezTo>
                    <a:pt x="502" y="42"/>
                    <a:pt x="504" y="42"/>
                    <a:pt x="505" y="42"/>
                  </a:cubicBezTo>
                  <a:cubicBezTo>
                    <a:pt x="506" y="42"/>
                    <a:pt x="507" y="41"/>
                    <a:pt x="509" y="41"/>
                  </a:cubicBezTo>
                  <a:cubicBezTo>
                    <a:pt x="510" y="41"/>
                    <a:pt x="511" y="41"/>
                    <a:pt x="513" y="41"/>
                  </a:cubicBezTo>
                  <a:cubicBezTo>
                    <a:pt x="514" y="41"/>
                    <a:pt x="515" y="41"/>
                    <a:pt x="516" y="40"/>
                  </a:cubicBezTo>
                  <a:cubicBezTo>
                    <a:pt x="518" y="41"/>
                    <a:pt x="519" y="41"/>
                    <a:pt x="520" y="41"/>
                  </a:cubicBezTo>
                  <a:cubicBezTo>
                    <a:pt x="522" y="41"/>
                    <a:pt x="523" y="40"/>
                    <a:pt x="524" y="40"/>
                  </a:cubicBezTo>
                  <a:cubicBezTo>
                    <a:pt x="525" y="40"/>
                    <a:pt x="527" y="40"/>
                    <a:pt x="528" y="40"/>
                  </a:cubicBezTo>
                  <a:cubicBezTo>
                    <a:pt x="529" y="40"/>
                    <a:pt x="530" y="40"/>
                    <a:pt x="532" y="40"/>
                  </a:cubicBezTo>
                  <a:cubicBezTo>
                    <a:pt x="533" y="40"/>
                    <a:pt x="534" y="40"/>
                    <a:pt x="536" y="40"/>
                  </a:cubicBezTo>
                  <a:cubicBezTo>
                    <a:pt x="537" y="40"/>
                    <a:pt x="538" y="40"/>
                    <a:pt x="539" y="39"/>
                  </a:cubicBezTo>
                  <a:cubicBezTo>
                    <a:pt x="541" y="40"/>
                    <a:pt x="542" y="40"/>
                    <a:pt x="543" y="40"/>
                  </a:cubicBezTo>
                  <a:cubicBezTo>
                    <a:pt x="545" y="40"/>
                    <a:pt x="546" y="39"/>
                    <a:pt x="547" y="39"/>
                  </a:cubicBezTo>
                  <a:cubicBezTo>
                    <a:pt x="548" y="39"/>
                    <a:pt x="550" y="40"/>
                    <a:pt x="551" y="40"/>
                  </a:cubicBezTo>
                  <a:cubicBezTo>
                    <a:pt x="552" y="40"/>
                    <a:pt x="554" y="39"/>
                    <a:pt x="555" y="39"/>
                  </a:cubicBezTo>
                  <a:cubicBezTo>
                    <a:pt x="556" y="39"/>
                    <a:pt x="557" y="40"/>
                    <a:pt x="559" y="40"/>
                  </a:cubicBezTo>
                  <a:cubicBezTo>
                    <a:pt x="560" y="40"/>
                    <a:pt x="561" y="39"/>
                    <a:pt x="563" y="39"/>
                  </a:cubicBezTo>
                  <a:cubicBezTo>
                    <a:pt x="564" y="39"/>
                    <a:pt x="565" y="40"/>
                    <a:pt x="566" y="40"/>
                  </a:cubicBezTo>
                  <a:cubicBezTo>
                    <a:pt x="568" y="40"/>
                    <a:pt x="569" y="40"/>
                    <a:pt x="570" y="39"/>
                  </a:cubicBezTo>
                  <a:cubicBezTo>
                    <a:pt x="571" y="40"/>
                    <a:pt x="573" y="40"/>
                    <a:pt x="574" y="40"/>
                  </a:cubicBezTo>
                  <a:cubicBezTo>
                    <a:pt x="575" y="40"/>
                    <a:pt x="577" y="40"/>
                    <a:pt x="578" y="40"/>
                  </a:cubicBezTo>
                  <a:cubicBezTo>
                    <a:pt x="579" y="40"/>
                    <a:pt x="580" y="40"/>
                    <a:pt x="582" y="40"/>
                  </a:cubicBezTo>
                  <a:cubicBezTo>
                    <a:pt x="583" y="40"/>
                    <a:pt x="584" y="40"/>
                    <a:pt x="586" y="40"/>
                  </a:cubicBezTo>
                  <a:cubicBezTo>
                    <a:pt x="587" y="40"/>
                    <a:pt x="588" y="41"/>
                    <a:pt x="589" y="41"/>
                  </a:cubicBezTo>
                  <a:cubicBezTo>
                    <a:pt x="591" y="41"/>
                    <a:pt x="592" y="41"/>
                    <a:pt x="593" y="41"/>
                  </a:cubicBezTo>
                  <a:cubicBezTo>
                    <a:pt x="594" y="41"/>
                    <a:pt x="596" y="41"/>
                    <a:pt x="597" y="41"/>
                  </a:cubicBezTo>
                  <a:cubicBezTo>
                    <a:pt x="598" y="41"/>
                    <a:pt x="600" y="41"/>
                    <a:pt x="601" y="41"/>
                  </a:cubicBezTo>
                  <a:cubicBezTo>
                    <a:pt x="602" y="42"/>
                    <a:pt x="603" y="42"/>
                    <a:pt x="605" y="42"/>
                  </a:cubicBezTo>
                  <a:cubicBezTo>
                    <a:pt x="606" y="42"/>
                    <a:pt x="607" y="42"/>
                    <a:pt x="609" y="42"/>
                  </a:cubicBezTo>
                  <a:cubicBezTo>
                    <a:pt x="610" y="42"/>
                    <a:pt x="611" y="43"/>
                    <a:pt x="612" y="43"/>
                  </a:cubicBezTo>
                  <a:cubicBezTo>
                    <a:pt x="614" y="43"/>
                    <a:pt x="615" y="43"/>
                    <a:pt x="616" y="43"/>
                  </a:cubicBezTo>
                  <a:cubicBezTo>
                    <a:pt x="617" y="43"/>
                    <a:pt x="619" y="44"/>
                    <a:pt x="620" y="44"/>
                  </a:cubicBezTo>
                  <a:cubicBezTo>
                    <a:pt x="621" y="44"/>
                    <a:pt x="623" y="44"/>
                    <a:pt x="624" y="44"/>
                  </a:cubicBezTo>
                  <a:cubicBezTo>
                    <a:pt x="625" y="44"/>
                    <a:pt x="626" y="45"/>
                    <a:pt x="628" y="45"/>
                  </a:cubicBezTo>
                  <a:cubicBezTo>
                    <a:pt x="629" y="45"/>
                    <a:pt x="630" y="45"/>
                    <a:pt x="632" y="45"/>
                  </a:cubicBezTo>
                  <a:cubicBezTo>
                    <a:pt x="633" y="45"/>
                    <a:pt x="634" y="46"/>
                    <a:pt x="635" y="46"/>
                  </a:cubicBezTo>
                  <a:cubicBezTo>
                    <a:pt x="637" y="46"/>
                    <a:pt x="638" y="46"/>
                    <a:pt x="639" y="46"/>
                  </a:cubicBezTo>
                  <a:cubicBezTo>
                    <a:pt x="640" y="47"/>
                    <a:pt x="642" y="47"/>
                    <a:pt x="643" y="47"/>
                  </a:cubicBezTo>
                  <a:cubicBezTo>
                    <a:pt x="643" y="47"/>
                    <a:pt x="643" y="47"/>
                    <a:pt x="643" y="47"/>
                  </a:cubicBezTo>
                  <a:cubicBezTo>
                    <a:pt x="644" y="48"/>
                    <a:pt x="645" y="48"/>
                    <a:pt x="647" y="48"/>
                  </a:cubicBezTo>
                  <a:cubicBezTo>
                    <a:pt x="648" y="48"/>
                    <a:pt x="649" y="48"/>
                    <a:pt x="650" y="49"/>
                  </a:cubicBezTo>
                  <a:cubicBezTo>
                    <a:pt x="652" y="49"/>
                    <a:pt x="653" y="49"/>
                    <a:pt x="654" y="49"/>
                  </a:cubicBezTo>
                  <a:cubicBezTo>
                    <a:pt x="655" y="50"/>
                    <a:pt x="657" y="50"/>
                    <a:pt x="658" y="50"/>
                  </a:cubicBezTo>
                  <a:cubicBezTo>
                    <a:pt x="659" y="50"/>
                    <a:pt x="661" y="51"/>
                    <a:pt x="662" y="51"/>
                  </a:cubicBezTo>
                  <a:cubicBezTo>
                    <a:pt x="663" y="51"/>
                    <a:pt x="664" y="52"/>
                    <a:pt x="666" y="52"/>
                  </a:cubicBezTo>
                  <a:cubicBezTo>
                    <a:pt x="667" y="52"/>
                    <a:pt x="668" y="52"/>
                    <a:pt x="669" y="52"/>
                  </a:cubicBezTo>
                  <a:cubicBezTo>
                    <a:pt x="671" y="53"/>
                    <a:pt x="672" y="53"/>
                    <a:pt x="673" y="54"/>
                  </a:cubicBezTo>
                  <a:cubicBezTo>
                    <a:pt x="674" y="54"/>
                    <a:pt x="676" y="54"/>
                    <a:pt x="677" y="54"/>
                  </a:cubicBezTo>
                  <a:cubicBezTo>
                    <a:pt x="678" y="55"/>
                    <a:pt x="679" y="55"/>
                    <a:pt x="681" y="55"/>
                  </a:cubicBezTo>
                  <a:cubicBezTo>
                    <a:pt x="682" y="56"/>
                    <a:pt x="683" y="56"/>
                    <a:pt x="684" y="56"/>
                  </a:cubicBezTo>
                  <a:cubicBezTo>
                    <a:pt x="685" y="57"/>
                    <a:pt x="687" y="57"/>
                    <a:pt x="688" y="57"/>
                  </a:cubicBezTo>
                  <a:cubicBezTo>
                    <a:pt x="689" y="58"/>
                    <a:pt x="691" y="58"/>
                    <a:pt x="692" y="58"/>
                  </a:cubicBezTo>
                  <a:cubicBezTo>
                    <a:pt x="693" y="59"/>
                    <a:pt x="694" y="59"/>
                    <a:pt x="695" y="59"/>
                  </a:cubicBezTo>
                  <a:cubicBezTo>
                    <a:pt x="697" y="60"/>
                    <a:pt x="698" y="60"/>
                    <a:pt x="699" y="60"/>
                  </a:cubicBezTo>
                  <a:cubicBezTo>
                    <a:pt x="700" y="61"/>
                    <a:pt x="702" y="61"/>
                    <a:pt x="703" y="62"/>
                  </a:cubicBezTo>
                  <a:cubicBezTo>
                    <a:pt x="704" y="62"/>
                    <a:pt x="705" y="62"/>
                    <a:pt x="707" y="62"/>
                  </a:cubicBezTo>
                  <a:cubicBezTo>
                    <a:pt x="708" y="63"/>
                    <a:pt x="709" y="63"/>
                    <a:pt x="710" y="64"/>
                  </a:cubicBezTo>
                  <a:cubicBezTo>
                    <a:pt x="711" y="64"/>
                    <a:pt x="713" y="64"/>
                    <a:pt x="714" y="65"/>
                  </a:cubicBezTo>
                  <a:cubicBezTo>
                    <a:pt x="715" y="65"/>
                    <a:pt x="716" y="66"/>
                    <a:pt x="717" y="66"/>
                  </a:cubicBezTo>
                  <a:cubicBezTo>
                    <a:pt x="719" y="67"/>
                    <a:pt x="720" y="67"/>
                    <a:pt x="721" y="67"/>
                  </a:cubicBezTo>
                  <a:cubicBezTo>
                    <a:pt x="722" y="68"/>
                    <a:pt x="724" y="68"/>
                    <a:pt x="725" y="69"/>
                  </a:cubicBezTo>
                  <a:cubicBezTo>
                    <a:pt x="726" y="69"/>
                    <a:pt x="727" y="69"/>
                    <a:pt x="729" y="70"/>
                  </a:cubicBezTo>
                  <a:cubicBezTo>
                    <a:pt x="730" y="70"/>
                    <a:pt x="731" y="71"/>
                    <a:pt x="732" y="71"/>
                  </a:cubicBezTo>
                  <a:cubicBezTo>
                    <a:pt x="733" y="72"/>
                    <a:pt x="734" y="72"/>
                    <a:pt x="736" y="72"/>
                  </a:cubicBezTo>
                  <a:cubicBezTo>
                    <a:pt x="737" y="73"/>
                    <a:pt x="738" y="74"/>
                    <a:pt x="739" y="74"/>
                  </a:cubicBezTo>
                  <a:cubicBezTo>
                    <a:pt x="740" y="74"/>
                    <a:pt x="742" y="75"/>
                    <a:pt x="743" y="75"/>
                  </a:cubicBezTo>
                  <a:cubicBezTo>
                    <a:pt x="744" y="76"/>
                    <a:pt x="745" y="76"/>
                    <a:pt x="746" y="77"/>
                  </a:cubicBezTo>
                  <a:cubicBezTo>
                    <a:pt x="748" y="77"/>
                    <a:pt x="749" y="78"/>
                    <a:pt x="750" y="78"/>
                  </a:cubicBezTo>
                  <a:cubicBezTo>
                    <a:pt x="751" y="79"/>
                    <a:pt x="752" y="79"/>
                    <a:pt x="754" y="80"/>
                  </a:cubicBezTo>
                  <a:cubicBezTo>
                    <a:pt x="755" y="80"/>
                    <a:pt x="756" y="81"/>
                    <a:pt x="757" y="81"/>
                  </a:cubicBezTo>
                  <a:cubicBezTo>
                    <a:pt x="758" y="82"/>
                    <a:pt x="759" y="82"/>
                    <a:pt x="761" y="83"/>
                  </a:cubicBezTo>
                  <a:cubicBezTo>
                    <a:pt x="762" y="83"/>
                    <a:pt x="763" y="84"/>
                    <a:pt x="764" y="84"/>
                  </a:cubicBezTo>
                  <a:cubicBezTo>
                    <a:pt x="765" y="85"/>
                    <a:pt x="766" y="85"/>
                    <a:pt x="768" y="86"/>
                  </a:cubicBezTo>
                  <a:cubicBezTo>
                    <a:pt x="769" y="86"/>
                    <a:pt x="770" y="87"/>
                    <a:pt x="771" y="87"/>
                  </a:cubicBezTo>
                  <a:cubicBezTo>
                    <a:pt x="772" y="88"/>
                    <a:pt x="773" y="89"/>
                    <a:pt x="775" y="89"/>
                  </a:cubicBezTo>
                  <a:cubicBezTo>
                    <a:pt x="776" y="90"/>
                    <a:pt x="777" y="90"/>
                    <a:pt x="778" y="91"/>
                  </a:cubicBezTo>
                  <a:cubicBezTo>
                    <a:pt x="779" y="91"/>
                    <a:pt x="780" y="92"/>
                    <a:pt x="782" y="93"/>
                  </a:cubicBezTo>
                  <a:cubicBezTo>
                    <a:pt x="783" y="93"/>
                    <a:pt x="784" y="94"/>
                    <a:pt x="785" y="94"/>
                  </a:cubicBezTo>
                  <a:cubicBezTo>
                    <a:pt x="786" y="95"/>
                    <a:pt x="787" y="95"/>
                    <a:pt x="788" y="96"/>
                  </a:cubicBezTo>
                  <a:cubicBezTo>
                    <a:pt x="790" y="97"/>
                    <a:pt x="791" y="97"/>
                    <a:pt x="792" y="97"/>
                  </a:cubicBezTo>
                  <a:cubicBezTo>
                    <a:pt x="793" y="98"/>
                    <a:pt x="794" y="99"/>
                    <a:pt x="795" y="100"/>
                  </a:cubicBezTo>
                  <a:cubicBezTo>
                    <a:pt x="796" y="100"/>
                    <a:pt x="798" y="101"/>
                    <a:pt x="799" y="101"/>
                  </a:cubicBezTo>
                  <a:cubicBezTo>
                    <a:pt x="800" y="102"/>
                    <a:pt x="801" y="103"/>
                    <a:pt x="802" y="103"/>
                  </a:cubicBezTo>
                  <a:cubicBezTo>
                    <a:pt x="803" y="104"/>
                    <a:pt x="804" y="104"/>
                    <a:pt x="806" y="105"/>
                  </a:cubicBezTo>
                  <a:cubicBezTo>
                    <a:pt x="807" y="106"/>
                    <a:pt x="808" y="106"/>
                    <a:pt x="809" y="107"/>
                  </a:cubicBezTo>
                  <a:cubicBezTo>
                    <a:pt x="810" y="108"/>
                    <a:pt x="811" y="108"/>
                    <a:pt x="812" y="109"/>
                  </a:cubicBezTo>
                  <a:cubicBezTo>
                    <a:pt x="813" y="109"/>
                    <a:pt x="814" y="110"/>
                    <a:pt x="815" y="111"/>
                  </a:cubicBezTo>
                  <a:cubicBezTo>
                    <a:pt x="817" y="111"/>
                    <a:pt x="818" y="112"/>
                    <a:pt x="819" y="112"/>
                  </a:cubicBezTo>
                  <a:cubicBezTo>
                    <a:pt x="820" y="113"/>
                    <a:pt x="821" y="114"/>
                    <a:pt x="822" y="115"/>
                  </a:cubicBezTo>
                  <a:cubicBezTo>
                    <a:pt x="823" y="115"/>
                    <a:pt x="824" y="116"/>
                    <a:pt x="826" y="116"/>
                  </a:cubicBezTo>
                  <a:cubicBezTo>
                    <a:pt x="826" y="117"/>
                    <a:pt x="828" y="118"/>
                    <a:pt x="829" y="119"/>
                  </a:cubicBezTo>
                  <a:cubicBezTo>
                    <a:pt x="830" y="120"/>
                    <a:pt x="831" y="120"/>
                    <a:pt x="832" y="121"/>
                  </a:cubicBezTo>
                  <a:cubicBezTo>
                    <a:pt x="833" y="121"/>
                    <a:pt x="834" y="122"/>
                    <a:pt x="835" y="123"/>
                  </a:cubicBezTo>
                  <a:cubicBezTo>
                    <a:pt x="836" y="124"/>
                    <a:pt x="837" y="124"/>
                    <a:pt x="839" y="125"/>
                  </a:cubicBezTo>
                  <a:cubicBezTo>
                    <a:pt x="839" y="126"/>
                    <a:pt x="840" y="127"/>
                    <a:pt x="842" y="127"/>
                  </a:cubicBezTo>
                  <a:cubicBezTo>
                    <a:pt x="843" y="128"/>
                    <a:pt x="844" y="129"/>
                    <a:pt x="845" y="129"/>
                  </a:cubicBezTo>
                  <a:cubicBezTo>
                    <a:pt x="846" y="130"/>
                    <a:pt x="847" y="131"/>
                    <a:pt x="848" y="132"/>
                  </a:cubicBezTo>
                  <a:cubicBezTo>
                    <a:pt x="849" y="132"/>
                    <a:pt x="850" y="133"/>
                    <a:pt x="851" y="134"/>
                  </a:cubicBezTo>
                  <a:cubicBezTo>
                    <a:pt x="852" y="134"/>
                    <a:pt x="853" y="135"/>
                    <a:pt x="854" y="136"/>
                  </a:cubicBezTo>
                  <a:cubicBezTo>
                    <a:pt x="855" y="137"/>
                    <a:pt x="856" y="137"/>
                    <a:pt x="858" y="138"/>
                  </a:cubicBezTo>
                  <a:cubicBezTo>
                    <a:pt x="858" y="139"/>
                    <a:pt x="859" y="140"/>
                    <a:pt x="860" y="141"/>
                  </a:cubicBezTo>
                  <a:cubicBezTo>
                    <a:pt x="862" y="141"/>
                    <a:pt x="863" y="142"/>
                    <a:pt x="864" y="143"/>
                  </a:cubicBezTo>
                  <a:cubicBezTo>
                    <a:pt x="865" y="144"/>
                    <a:pt x="866" y="144"/>
                    <a:pt x="867" y="145"/>
                  </a:cubicBezTo>
                  <a:cubicBezTo>
                    <a:pt x="868" y="146"/>
                    <a:pt x="869" y="147"/>
                    <a:pt x="870" y="147"/>
                  </a:cubicBezTo>
                  <a:cubicBezTo>
                    <a:pt x="871" y="148"/>
                    <a:pt x="872" y="149"/>
                    <a:pt x="873" y="150"/>
                  </a:cubicBezTo>
                  <a:cubicBezTo>
                    <a:pt x="874" y="151"/>
                    <a:pt x="875" y="151"/>
                    <a:pt x="876" y="152"/>
                  </a:cubicBezTo>
                  <a:cubicBezTo>
                    <a:pt x="877" y="153"/>
                    <a:pt x="878" y="154"/>
                    <a:pt x="879" y="155"/>
                  </a:cubicBezTo>
                  <a:cubicBezTo>
                    <a:pt x="880" y="156"/>
                    <a:pt x="881" y="156"/>
                    <a:pt x="882" y="157"/>
                  </a:cubicBezTo>
                  <a:cubicBezTo>
                    <a:pt x="883" y="158"/>
                    <a:pt x="884" y="159"/>
                    <a:pt x="885" y="160"/>
                  </a:cubicBezTo>
                  <a:cubicBezTo>
                    <a:pt x="886" y="161"/>
                    <a:pt x="887" y="161"/>
                    <a:pt x="888" y="162"/>
                  </a:cubicBezTo>
                  <a:cubicBezTo>
                    <a:pt x="889" y="163"/>
                    <a:pt x="890" y="164"/>
                    <a:pt x="891" y="165"/>
                  </a:cubicBezTo>
                  <a:cubicBezTo>
                    <a:pt x="892" y="166"/>
                    <a:pt x="893" y="166"/>
                    <a:pt x="894" y="167"/>
                  </a:cubicBezTo>
                  <a:cubicBezTo>
                    <a:pt x="895" y="168"/>
                    <a:pt x="895" y="169"/>
                    <a:pt x="896" y="170"/>
                  </a:cubicBezTo>
                  <a:cubicBezTo>
                    <a:pt x="897" y="171"/>
                    <a:pt x="898" y="171"/>
                    <a:pt x="899" y="172"/>
                  </a:cubicBezTo>
                  <a:cubicBezTo>
                    <a:pt x="900" y="173"/>
                    <a:pt x="901" y="174"/>
                    <a:pt x="902" y="175"/>
                  </a:cubicBezTo>
                  <a:cubicBezTo>
                    <a:pt x="903" y="176"/>
                    <a:pt x="904" y="177"/>
                    <a:pt x="905" y="177"/>
                  </a:cubicBezTo>
                  <a:cubicBezTo>
                    <a:pt x="906" y="178"/>
                    <a:pt x="907" y="179"/>
                    <a:pt x="908" y="180"/>
                  </a:cubicBezTo>
                  <a:cubicBezTo>
                    <a:pt x="909" y="181"/>
                    <a:pt x="910" y="182"/>
                    <a:pt x="911" y="183"/>
                  </a:cubicBezTo>
                  <a:cubicBezTo>
                    <a:pt x="912" y="184"/>
                    <a:pt x="912" y="185"/>
                    <a:pt x="913" y="186"/>
                  </a:cubicBezTo>
                  <a:cubicBezTo>
                    <a:pt x="914" y="187"/>
                    <a:pt x="915" y="187"/>
                    <a:pt x="916" y="188"/>
                  </a:cubicBezTo>
                  <a:cubicBezTo>
                    <a:pt x="917" y="189"/>
                    <a:pt x="918" y="190"/>
                    <a:pt x="919" y="191"/>
                  </a:cubicBezTo>
                  <a:cubicBezTo>
                    <a:pt x="920" y="192"/>
                    <a:pt x="921" y="193"/>
                    <a:pt x="922" y="194"/>
                  </a:cubicBezTo>
                  <a:cubicBezTo>
                    <a:pt x="922" y="195"/>
                    <a:pt x="923" y="196"/>
                    <a:pt x="924" y="197"/>
                  </a:cubicBezTo>
                  <a:cubicBezTo>
                    <a:pt x="925" y="198"/>
                    <a:pt x="926" y="198"/>
                    <a:pt x="927" y="199"/>
                  </a:cubicBezTo>
                  <a:cubicBezTo>
                    <a:pt x="928" y="200"/>
                    <a:pt x="929" y="201"/>
                    <a:pt x="929" y="202"/>
                  </a:cubicBezTo>
                  <a:cubicBezTo>
                    <a:pt x="930" y="203"/>
                    <a:pt x="931" y="204"/>
                    <a:pt x="932" y="205"/>
                  </a:cubicBezTo>
                  <a:cubicBezTo>
                    <a:pt x="933" y="206"/>
                    <a:pt x="934" y="207"/>
                    <a:pt x="935" y="208"/>
                  </a:cubicBezTo>
                  <a:cubicBezTo>
                    <a:pt x="936" y="209"/>
                    <a:pt x="937" y="210"/>
                    <a:pt x="938" y="210"/>
                  </a:cubicBezTo>
                  <a:cubicBezTo>
                    <a:pt x="938" y="212"/>
                    <a:pt x="939" y="213"/>
                    <a:pt x="940" y="214"/>
                  </a:cubicBezTo>
                  <a:cubicBezTo>
                    <a:pt x="941" y="215"/>
                    <a:pt x="942" y="216"/>
                    <a:pt x="943" y="216"/>
                  </a:cubicBezTo>
                  <a:cubicBezTo>
                    <a:pt x="943" y="217"/>
                    <a:pt x="944" y="218"/>
                    <a:pt x="945" y="219"/>
                  </a:cubicBezTo>
                  <a:cubicBezTo>
                    <a:pt x="946" y="220"/>
                    <a:pt x="947" y="221"/>
                    <a:pt x="948" y="222"/>
                  </a:cubicBezTo>
                  <a:cubicBezTo>
                    <a:pt x="948" y="223"/>
                    <a:pt x="949" y="224"/>
                    <a:pt x="950" y="225"/>
                  </a:cubicBezTo>
                  <a:cubicBezTo>
                    <a:pt x="951" y="226"/>
                    <a:pt x="952" y="227"/>
                    <a:pt x="953" y="228"/>
                  </a:cubicBezTo>
                  <a:cubicBezTo>
                    <a:pt x="953" y="229"/>
                    <a:pt x="954" y="230"/>
                    <a:pt x="955" y="231"/>
                  </a:cubicBezTo>
                  <a:cubicBezTo>
                    <a:pt x="956" y="232"/>
                    <a:pt x="956" y="233"/>
                    <a:pt x="957" y="234"/>
                  </a:cubicBezTo>
                  <a:cubicBezTo>
                    <a:pt x="958" y="235"/>
                    <a:pt x="959" y="236"/>
                    <a:pt x="959" y="237"/>
                  </a:cubicBezTo>
                  <a:cubicBezTo>
                    <a:pt x="960" y="238"/>
                    <a:pt x="961" y="239"/>
                    <a:pt x="962" y="240"/>
                  </a:cubicBezTo>
                  <a:cubicBezTo>
                    <a:pt x="963" y="241"/>
                    <a:pt x="963" y="242"/>
                    <a:pt x="964" y="243"/>
                  </a:cubicBezTo>
                  <a:cubicBezTo>
                    <a:pt x="965" y="245"/>
                    <a:pt x="966" y="245"/>
                    <a:pt x="967" y="246"/>
                  </a:cubicBezTo>
                  <a:cubicBezTo>
                    <a:pt x="967" y="247"/>
                    <a:pt x="968" y="249"/>
                    <a:pt x="969" y="250"/>
                  </a:cubicBezTo>
                  <a:cubicBezTo>
                    <a:pt x="970" y="251"/>
                    <a:pt x="970" y="252"/>
                    <a:pt x="971" y="253"/>
                  </a:cubicBezTo>
                  <a:cubicBezTo>
                    <a:pt x="972" y="254"/>
                    <a:pt x="973" y="255"/>
                    <a:pt x="973" y="256"/>
                  </a:cubicBezTo>
                  <a:cubicBezTo>
                    <a:pt x="974" y="257"/>
                    <a:pt x="975" y="258"/>
                    <a:pt x="976" y="259"/>
                  </a:cubicBezTo>
                  <a:cubicBezTo>
                    <a:pt x="976" y="260"/>
                    <a:pt x="977" y="261"/>
                    <a:pt x="978" y="262"/>
                  </a:cubicBezTo>
                  <a:cubicBezTo>
                    <a:pt x="978" y="263"/>
                    <a:pt x="979" y="264"/>
                    <a:pt x="980" y="265"/>
                  </a:cubicBezTo>
                  <a:cubicBezTo>
                    <a:pt x="981" y="266"/>
                    <a:pt x="981" y="268"/>
                    <a:pt x="982" y="269"/>
                  </a:cubicBezTo>
                  <a:cubicBezTo>
                    <a:pt x="983" y="270"/>
                    <a:pt x="984" y="271"/>
                    <a:pt x="984" y="272"/>
                  </a:cubicBezTo>
                  <a:cubicBezTo>
                    <a:pt x="985" y="273"/>
                    <a:pt x="986" y="274"/>
                    <a:pt x="986" y="275"/>
                  </a:cubicBezTo>
                  <a:cubicBezTo>
                    <a:pt x="987" y="276"/>
                    <a:pt x="988" y="277"/>
                    <a:pt x="989" y="278"/>
                  </a:cubicBezTo>
                  <a:cubicBezTo>
                    <a:pt x="989" y="279"/>
                    <a:pt x="990" y="280"/>
                    <a:pt x="990" y="282"/>
                  </a:cubicBezTo>
                  <a:cubicBezTo>
                    <a:pt x="991" y="283"/>
                    <a:pt x="992" y="284"/>
                    <a:pt x="993" y="285"/>
                  </a:cubicBezTo>
                  <a:cubicBezTo>
                    <a:pt x="993" y="286"/>
                    <a:pt x="994" y="287"/>
                    <a:pt x="994" y="288"/>
                  </a:cubicBezTo>
                  <a:cubicBezTo>
                    <a:pt x="995" y="289"/>
                    <a:pt x="996" y="290"/>
                    <a:pt x="997" y="291"/>
                  </a:cubicBezTo>
                  <a:cubicBezTo>
                    <a:pt x="997" y="292"/>
                    <a:pt x="998" y="294"/>
                    <a:pt x="998" y="295"/>
                  </a:cubicBezTo>
                  <a:cubicBezTo>
                    <a:pt x="999" y="296"/>
                    <a:pt x="1000" y="297"/>
                    <a:pt x="1001" y="298"/>
                  </a:cubicBezTo>
                  <a:cubicBezTo>
                    <a:pt x="1001" y="299"/>
                    <a:pt x="1001" y="300"/>
                    <a:pt x="1002" y="301"/>
                  </a:cubicBezTo>
                  <a:cubicBezTo>
                    <a:pt x="1002" y="301"/>
                    <a:pt x="1002" y="301"/>
                    <a:pt x="1002" y="301"/>
                  </a:cubicBezTo>
                  <a:cubicBezTo>
                    <a:pt x="1003" y="303"/>
                    <a:pt x="1004" y="304"/>
                    <a:pt x="1004" y="305"/>
                  </a:cubicBezTo>
                  <a:cubicBezTo>
                    <a:pt x="1005" y="306"/>
                    <a:pt x="1005" y="307"/>
                    <a:pt x="1006" y="308"/>
                  </a:cubicBezTo>
                  <a:cubicBezTo>
                    <a:pt x="1006" y="309"/>
                    <a:pt x="1007" y="310"/>
                    <a:pt x="1008" y="311"/>
                  </a:cubicBezTo>
                  <a:cubicBezTo>
                    <a:pt x="1008" y="313"/>
                    <a:pt x="1009" y="314"/>
                    <a:pt x="1009" y="315"/>
                  </a:cubicBezTo>
                  <a:cubicBezTo>
                    <a:pt x="1010" y="316"/>
                    <a:pt x="1011" y="317"/>
                    <a:pt x="1012" y="318"/>
                  </a:cubicBezTo>
                  <a:cubicBezTo>
                    <a:pt x="1012" y="319"/>
                    <a:pt x="1012" y="321"/>
                    <a:pt x="1013" y="322"/>
                  </a:cubicBezTo>
                  <a:cubicBezTo>
                    <a:pt x="1014" y="323"/>
                    <a:pt x="1014" y="324"/>
                    <a:pt x="1015" y="325"/>
                  </a:cubicBezTo>
                  <a:cubicBezTo>
                    <a:pt x="1015" y="326"/>
                    <a:pt x="1016" y="328"/>
                    <a:pt x="1016" y="329"/>
                  </a:cubicBezTo>
                  <a:cubicBezTo>
                    <a:pt x="1017" y="330"/>
                    <a:pt x="1018" y="331"/>
                    <a:pt x="1018" y="332"/>
                  </a:cubicBezTo>
                  <a:cubicBezTo>
                    <a:pt x="1019" y="333"/>
                    <a:pt x="1019" y="334"/>
                    <a:pt x="1020" y="336"/>
                  </a:cubicBezTo>
                  <a:cubicBezTo>
                    <a:pt x="1020" y="337"/>
                    <a:pt x="1021" y="338"/>
                    <a:pt x="1022" y="339"/>
                  </a:cubicBezTo>
                  <a:cubicBezTo>
                    <a:pt x="1022" y="340"/>
                    <a:pt x="1022" y="341"/>
                    <a:pt x="1023" y="343"/>
                  </a:cubicBezTo>
                  <a:cubicBezTo>
                    <a:pt x="1024" y="344"/>
                    <a:pt x="1024" y="345"/>
                    <a:pt x="1025" y="346"/>
                  </a:cubicBezTo>
                  <a:cubicBezTo>
                    <a:pt x="1025" y="347"/>
                    <a:pt x="1026" y="348"/>
                    <a:pt x="1026" y="350"/>
                  </a:cubicBezTo>
                  <a:cubicBezTo>
                    <a:pt x="1027" y="351"/>
                    <a:pt x="1027" y="352"/>
                    <a:pt x="1028" y="353"/>
                  </a:cubicBezTo>
                  <a:cubicBezTo>
                    <a:pt x="1028" y="354"/>
                    <a:pt x="1029" y="356"/>
                    <a:pt x="1029" y="357"/>
                  </a:cubicBezTo>
                  <a:cubicBezTo>
                    <a:pt x="1030" y="358"/>
                    <a:pt x="1030" y="359"/>
                    <a:pt x="1031" y="360"/>
                  </a:cubicBezTo>
                  <a:cubicBezTo>
                    <a:pt x="1031" y="361"/>
                    <a:pt x="1031" y="363"/>
                    <a:pt x="1032" y="364"/>
                  </a:cubicBezTo>
                  <a:cubicBezTo>
                    <a:pt x="1032" y="365"/>
                    <a:pt x="1033" y="366"/>
                    <a:pt x="1034" y="367"/>
                  </a:cubicBezTo>
                  <a:cubicBezTo>
                    <a:pt x="1034" y="369"/>
                    <a:pt x="1034" y="370"/>
                    <a:pt x="1035" y="371"/>
                  </a:cubicBezTo>
                  <a:cubicBezTo>
                    <a:pt x="1035" y="372"/>
                    <a:pt x="1036" y="373"/>
                    <a:pt x="1036" y="375"/>
                  </a:cubicBezTo>
                  <a:cubicBezTo>
                    <a:pt x="1037" y="376"/>
                    <a:pt x="1037" y="377"/>
                    <a:pt x="1037" y="378"/>
                  </a:cubicBezTo>
                  <a:cubicBezTo>
                    <a:pt x="1038" y="380"/>
                    <a:pt x="1038" y="381"/>
                    <a:pt x="1039" y="382"/>
                  </a:cubicBezTo>
                  <a:cubicBezTo>
                    <a:pt x="1039" y="383"/>
                    <a:pt x="1040" y="384"/>
                    <a:pt x="1040" y="386"/>
                  </a:cubicBezTo>
                  <a:cubicBezTo>
                    <a:pt x="1040" y="387"/>
                    <a:pt x="1041" y="388"/>
                    <a:pt x="1042" y="389"/>
                  </a:cubicBezTo>
                  <a:cubicBezTo>
                    <a:pt x="1042" y="390"/>
                    <a:pt x="1042" y="392"/>
                    <a:pt x="1042" y="393"/>
                  </a:cubicBezTo>
                  <a:cubicBezTo>
                    <a:pt x="1042" y="393"/>
                    <a:pt x="1042" y="393"/>
                    <a:pt x="1042" y="393"/>
                  </a:cubicBezTo>
                  <a:cubicBezTo>
                    <a:pt x="1043" y="394"/>
                    <a:pt x="1043" y="395"/>
                    <a:pt x="1044" y="396"/>
                  </a:cubicBezTo>
                  <a:cubicBezTo>
                    <a:pt x="1044" y="398"/>
                    <a:pt x="1044" y="399"/>
                    <a:pt x="1045" y="400"/>
                  </a:cubicBezTo>
                  <a:cubicBezTo>
                    <a:pt x="1045" y="401"/>
                    <a:pt x="1046" y="403"/>
                    <a:pt x="1046" y="404"/>
                  </a:cubicBezTo>
                  <a:cubicBezTo>
                    <a:pt x="1046" y="405"/>
                    <a:pt x="1047" y="406"/>
                    <a:pt x="1047" y="408"/>
                  </a:cubicBezTo>
                  <a:cubicBezTo>
                    <a:pt x="1047" y="409"/>
                    <a:pt x="1048" y="410"/>
                    <a:pt x="1049" y="411"/>
                  </a:cubicBezTo>
                  <a:cubicBezTo>
                    <a:pt x="1049" y="412"/>
                    <a:pt x="1049" y="414"/>
                    <a:pt x="1049" y="415"/>
                  </a:cubicBezTo>
                  <a:cubicBezTo>
                    <a:pt x="1050" y="416"/>
                    <a:pt x="1050" y="417"/>
                    <a:pt x="1051" y="419"/>
                  </a:cubicBezTo>
                  <a:cubicBezTo>
                    <a:pt x="1051" y="420"/>
                    <a:pt x="1051" y="421"/>
                    <a:pt x="1051" y="422"/>
                  </a:cubicBezTo>
                  <a:cubicBezTo>
                    <a:pt x="1051" y="422"/>
                    <a:pt x="1051" y="422"/>
                    <a:pt x="1051" y="422"/>
                  </a:cubicBezTo>
                  <a:cubicBezTo>
                    <a:pt x="1052" y="424"/>
                    <a:pt x="1052" y="425"/>
                    <a:pt x="1053" y="426"/>
                  </a:cubicBezTo>
                  <a:cubicBezTo>
                    <a:pt x="1053" y="427"/>
                    <a:pt x="1053" y="429"/>
                    <a:pt x="1053" y="430"/>
                  </a:cubicBezTo>
                  <a:cubicBezTo>
                    <a:pt x="1053" y="431"/>
                    <a:pt x="1054" y="432"/>
                    <a:pt x="1054" y="433"/>
                  </a:cubicBezTo>
                  <a:cubicBezTo>
                    <a:pt x="1054" y="435"/>
                    <a:pt x="1055" y="436"/>
                    <a:pt x="1055" y="437"/>
                  </a:cubicBezTo>
                  <a:cubicBezTo>
                    <a:pt x="1055" y="439"/>
                    <a:pt x="1056" y="440"/>
                    <a:pt x="1056" y="441"/>
                  </a:cubicBezTo>
                  <a:cubicBezTo>
                    <a:pt x="1056" y="442"/>
                    <a:pt x="1056" y="444"/>
                    <a:pt x="1057" y="445"/>
                  </a:cubicBezTo>
                  <a:cubicBezTo>
                    <a:pt x="1057" y="446"/>
                    <a:pt x="1057" y="447"/>
                    <a:pt x="1058" y="449"/>
                  </a:cubicBezTo>
                  <a:cubicBezTo>
                    <a:pt x="1058" y="450"/>
                    <a:pt x="1058" y="451"/>
                    <a:pt x="1058" y="452"/>
                  </a:cubicBezTo>
                  <a:cubicBezTo>
                    <a:pt x="1058" y="454"/>
                    <a:pt x="1059" y="455"/>
                    <a:pt x="1059" y="456"/>
                  </a:cubicBezTo>
                  <a:cubicBezTo>
                    <a:pt x="1059" y="457"/>
                    <a:pt x="1059" y="459"/>
                    <a:pt x="1060" y="460"/>
                  </a:cubicBezTo>
                  <a:cubicBezTo>
                    <a:pt x="1060" y="461"/>
                    <a:pt x="1060" y="462"/>
                    <a:pt x="1061" y="464"/>
                  </a:cubicBezTo>
                  <a:cubicBezTo>
                    <a:pt x="1061" y="465"/>
                    <a:pt x="1061" y="466"/>
                    <a:pt x="1061" y="468"/>
                  </a:cubicBezTo>
                  <a:cubicBezTo>
                    <a:pt x="1061" y="469"/>
                    <a:pt x="1062" y="470"/>
                    <a:pt x="1062" y="471"/>
                  </a:cubicBezTo>
                  <a:cubicBezTo>
                    <a:pt x="1062" y="473"/>
                    <a:pt x="1062" y="474"/>
                    <a:pt x="1062" y="475"/>
                  </a:cubicBezTo>
                  <a:cubicBezTo>
                    <a:pt x="1062" y="476"/>
                    <a:pt x="1063" y="478"/>
                    <a:pt x="1063" y="479"/>
                  </a:cubicBezTo>
                  <a:cubicBezTo>
                    <a:pt x="1063" y="480"/>
                    <a:pt x="1063" y="481"/>
                    <a:pt x="1063" y="483"/>
                  </a:cubicBezTo>
                  <a:cubicBezTo>
                    <a:pt x="1064" y="484"/>
                    <a:pt x="1064" y="485"/>
                    <a:pt x="1064" y="487"/>
                  </a:cubicBezTo>
                  <a:cubicBezTo>
                    <a:pt x="1064" y="488"/>
                    <a:pt x="1064" y="489"/>
                    <a:pt x="1064" y="490"/>
                  </a:cubicBezTo>
                  <a:cubicBezTo>
                    <a:pt x="1065" y="492"/>
                    <a:pt x="1065" y="493"/>
                    <a:pt x="1065" y="494"/>
                  </a:cubicBezTo>
                  <a:cubicBezTo>
                    <a:pt x="1065" y="495"/>
                    <a:pt x="1065" y="497"/>
                    <a:pt x="1065" y="498"/>
                  </a:cubicBezTo>
                  <a:cubicBezTo>
                    <a:pt x="1065" y="499"/>
                    <a:pt x="1066" y="501"/>
                    <a:pt x="1066" y="502"/>
                  </a:cubicBezTo>
                  <a:cubicBezTo>
                    <a:pt x="1066" y="503"/>
                    <a:pt x="1066" y="504"/>
                    <a:pt x="1066" y="506"/>
                  </a:cubicBezTo>
                  <a:cubicBezTo>
                    <a:pt x="1066" y="507"/>
                    <a:pt x="1066" y="508"/>
                    <a:pt x="1067" y="509"/>
                  </a:cubicBezTo>
                  <a:cubicBezTo>
                    <a:pt x="1067" y="511"/>
                    <a:pt x="1067" y="512"/>
                    <a:pt x="1067" y="513"/>
                  </a:cubicBezTo>
                  <a:cubicBezTo>
                    <a:pt x="1067" y="515"/>
                    <a:pt x="1067" y="516"/>
                    <a:pt x="1067" y="517"/>
                  </a:cubicBezTo>
                  <a:cubicBezTo>
                    <a:pt x="1067" y="518"/>
                    <a:pt x="1067" y="520"/>
                    <a:pt x="1067" y="521"/>
                  </a:cubicBezTo>
                  <a:cubicBezTo>
                    <a:pt x="1067" y="522"/>
                    <a:pt x="1068" y="524"/>
                    <a:pt x="1068" y="525"/>
                  </a:cubicBezTo>
                  <a:cubicBezTo>
                    <a:pt x="1068" y="526"/>
                    <a:pt x="1068" y="527"/>
                    <a:pt x="1068" y="529"/>
                  </a:cubicBezTo>
                  <a:cubicBezTo>
                    <a:pt x="1068" y="530"/>
                    <a:pt x="1068" y="531"/>
                    <a:pt x="1068" y="533"/>
                  </a:cubicBezTo>
                  <a:cubicBezTo>
                    <a:pt x="1068" y="534"/>
                    <a:pt x="1068" y="535"/>
                    <a:pt x="1068" y="536"/>
                  </a:cubicBezTo>
                  <a:cubicBezTo>
                    <a:pt x="1068" y="538"/>
                    <a:pt x="1068" y="539"/>
                    <a:pt x="1068" y="540"/>
                  </a:cubicBezTo>
                  <a:cubicBezTo>
                    <a:pt x="1068" y="542"/>
                    <a:pt x="1068" y="543"/>
                    <a:pt x="1068" y="544"/>
                  </a:cubicBezTo>
                  <a:cubicBezTo>
                    <a:pt x="1068" y="545"/>
                    <a:pt x="1068" y="547"/>
                    <a:pt x="1069" y="548"/>
                  </a:cubicBezTo>
                  <a:cubicBezTo>
                    <a:pt x="1068" y="549"/>
                    <a:pt x="1068" y="551"/>
                    <a:pt x="1068" y="552"/>
                  </a:cubicBezTo>
                  <a:cubicBezTo>
                    <a:pt x="1068" y="553"/>
                    <a:pt x="1068" y="554"/>
                    <a:pt x="1069" y="556"/>
                  </a:cubicBezTo>
                  <a:cubicBezTo>
                    <a:pt x="1068" y="557"/>
                    <a:pt x="1068" y="558"/>
                    <a:pt x="1068" y="560"/>
                  </a:cubicBezTo>
                  <a:cubicBezTo>
                    <a:pt x="1068" y="561"/>
                    <a:pt x="1068" y="562"/>
                    <a:pt x="1069" y="563"/>
                  </a:cubicBezTo>
                  <a:cubicBezTo>
                    <a:pt x="1068" y="565"/>
                    <a:pt x="1068" y="566"/>
                    <a:pt x="1068" y="567"/>
                  </a:cubicBezTo>
                  <a:cubicBezTo>
                    <a:pt x="1068" y="567"/>
                    <a:pt x="1068" y="567"/>
                    <a:pt x="1068" y="567"/>
                  </a:cubicBezTo>
                  <a:cubicBezTo>
                    <a:pt x="1068" y="569"/>
                    <a:pt x="1068" y="570"/>
                    <a:pt x="1068" y="571"/>
                  </a:cubicBezTo>
                  <a:cubicBezTo>
                    <a:pt x="1068" y="572"/>
                    <a:pt x="1068" y="574"/>
                    <a:pt x="1068" y="575"/>
                  </a:cubicBezTo>
                  <a:cubicBezTo>
                    <a:pt x="1068" y="576"/>
                    <a:pt x="1068" y="578"/>
                    <a:pt x="1068" y="579"/>
                  </a:cubicBezTo>
                  <a:cubicBezTo>
                    <a:pt x="1068" y="580"/>
                    <a:pt x="1068" y="581"/>
                    <a:pt x="1067" y="583"/>
                  </a:cubicBezTo>
                  <a:cubicBezTo>
                    <a:pt x="1067" y="584"/>
                    <a:pt x="1067" y="585"/>
                    <a:pt x="1068" y="586"/>
                  </a:cubicBezTo>
                  <a:cubicBezTo>
                    <a:pt x="1067" y="588"/>
                    <a:pt x="1067" y="589"/>
                    <a:pt x="1067" y="590"/>
                  </a:cubicBezTo>
                  <a:cubicBezTo>
                    <a:pt x="1067" y="592"/>
                    <a:pt x="1067" y="593"/>
                    <a:pt x="1067" y="594"/>
                  </a:cubicBezTo>
                  <a:cubicBezTo>
                    <a:pt x="1067" y="595"/>
                    <a:pt x="1066" y="597"/>
                    <a:pt x="1066" y="598"/>
                  </a:cubicBezTo>
                  <a:cubicBezTo>
                    <a:pt x="1066" y="599"/>
                    <a:pt x="1066" y="601"/>
                    <a:pt x="1066" y="602"/>
                  </a:cubicBezTo>
                  <a:cubicBezTo>
                    <a:pt x="1066" y="603"/>
                    <a:pt x="1066" y="604"/>
                    <a:pt x="1066" y="606"/>
                  </a:cubicBezTo>
                  <a:cubicBezTo>
                    <a:pt x="1066" y="607"/>
                    <a:pt x="1066" y="608"/>
                    <a:pt x="1066" y="609"/>
                  </a:cubicBezTo>
                  <a:cubicBezTo>
                    <a:pt x="1065" y="611"/>
                    <a:pt x="1065" y="612"/>
                    <a:pt x="1065" y="613"/>
                  </a:cubicBezTo>
                  <a:cubicBezTo>
                    <a:pt x="1065" y="615"/>
                    <a:pt x="1065" y="616"/>
                    <a:pt x="1065" y="617"/>
                  </a:cubicBezTo>
                  <a:cubicBezTo>
                    <a:pt x="1064" y="618"/>
                    <a:pt x="1064" y="620"/>
                    <a:pt x="1064" y="621"/>
                  </a:cubicBezTo>
                  <a:cubicBezTo>
                    <a:pt x="1064" y="622"/>
                    <a:pt x="1064" y="624"/>
                    <a:pt x="1064" y="625"/>
                  </a:cubicBezTo>
                  <a:cubicBezTo>
                    <a:pt x="1063" y="626"/>
                    <a:pt x="1063" y="627"/>
                    <a:pt x="1063" y="629"/>
                  </a:cubicBezTo>
                  <a:cubicBezTo>
                    <a:pt x="1063" y="630"/>
                    <a:pt x="1063" y="631"/>
                    <a:pt x="1063" y="632"/>
                  </a:cubicBezTo>
                  <a:cubicBezTo>
                    <a:pt x="1062" y="634"/>
                    <a:pt x="1062" y="635"/>
                    <a:pt x="1062" y="636"/>
                  </a:cubicBezTo>
                  <a:cubicBezTo>
                    <a:pt x="1061" y="637"/>
                    <a:pt x="1061" y="639"/>
                    <a:pt x="1061" y="640"/>
                  </a:cubicBezTo>
                  <a:cubicBezTo>
                    <a:pt x="1061" y="641"/>
                    <a:pt x="1061" y="642"/>
                    <a:pt x="1060" y="644"/>
                  </a:cubicBezTo>
                  <a:cubicBezTo>
                    <a:pt x="1060" y="645"/>
                    <a:pt x="1060" y="646"/>
                    <a:pt x="1060" y="648"/>
                  </a:cubicBezTo>
                  <a:cubicBezTo>
                    <a:pt x="1060" y="649"/>
                    <a:pt x="1059" y="650"/>
                    <a:pt x="1059" y="651"/>
                  </a:cubicBezTo>
                  <a:cubicBezTo>
                    <a:pt x="1059" y="653"/>
                    <a:pt x="1059" y="654"/>
                    <a:pt x="1059" y="655"/>
                  </a:cubicBezTo>
                  <a:cubicBezTo>
                    <a:pt x="1058" y="656"/>
                    <a:pt x="1058" y="658"/>
                    <a:pt x="1057" y="659"/>
                  </a:cubicBezTo>
                  <a:cubicBezTo>
                    <a:pt x="1057" y="660"/>
                    <a:pt x="1057" y="661"/>
                    <a:pt x="1057" y="663"/>
                  </a:cubicBezTo>
                  <a:cubicBezTo>
                    <a:pt x="1056" y="664"/>
                    <a:pt x="1056" y="665"/>
                    <a:pt x="1056" y="666"/>
                  </a:cubicBezTo>
                  <a:cubicBezTo>
                    <a:pt x="1055" y="668"/>
                    <a:pt x="1055" y="669"/>
                    <a:pt x="1055" y="670"/>
                  </a:cubicBezTo>
                  <a:cubicBezTo>
                    <a:pt x="1055" y="671"/>
                    <a:pt x="1054" y="673"/>
                    <a:pt x="1054" y="674"/>
                  </a:cubicBezTo>
                  <a:cubicBezTo>
                    <a:pt x="1054" y="675"/>
                    <a:pt x="1054" y="676"/>
                    <a:pt x="1053" y="678"/>
                  </a:cubicBezTo>
                  <a:cubicBezTo>
                    <a:pt x="1053" y="679"/>
                    <a:pt x="1053" y="680"/>
                    <a:pt x="1052" y="681"/>
                  </a:cubicBezTo>
                  <a:cubicBezTo>
                    <a:pt x="1052" y="683"/>
                    <a:pt x="1052" y="684"/>
                    <a:pt x="1052" y="685"/>
                  </a:cubicBezTo>
                  <a:cubicBezTo>
                    <a:pt x="1051" y="686"/>
                    <a:pt x="1051" y="688"/>
                    <a:pt x="1050" y="689"/>
                  </a:cubicBezTo>
                  <a:cubicBezTo>
                    <a:pt x="1050" y="690"/>
                    <a:pt x="1050" y="691"/>
                    <a:pt x="1050" y="693"/>
                  </a:cubicBezTo>
                  <a:cubicBezTo>
                    <a:pt x="1049" y="694"/>
                    <a:pt x="1049" y="695"/>
                    <a:pt x="1048" y="696"/>
                  </a:cubicBezTo>
                  <a:cubicBezTo>
                    <a:pt x="1048" y="697"/>
                    <a:pt x="1048" y="699"/>
                    <a:pt x="1047" y="700"/>
                  </a:cubicBezTo>
                  <a:cubicBezTo>
                    <a:pt x="1047" y="701"/>
                    <a:pt x="1046" y="702"/>
                    <a:pt x="1046" y="704"/>
                  </a:cubicBezTo>
                  <a:cubicBezTo>
                    <a:pt x="1046" y="705"/>
                    <a:pt x="1045" y="706"/>
                    <a:pt x="1045" y="707"/>
                  </a:cubicBezTo>
                  <a:cubicBezTo>
                    <a:pt x="1045" y="708"/>
                    <a:pt x="1044" y="710"/>
                    <a:pt x="1044" y="711"/>
                  </a:cubicBezTo>
                  <a:cubicBezTo>
                    <a:pt x="1043" y="712"/>
                    <a:pt x="1043" y="713"/>
                    <a:pt x="1043" y="715"/>
                  </a:cubicBezTo>
                  <a:cubicBezTo>
                    <a:pt x="1042" y="716"/>
                    <a:pt x="1042" y="717"/>
                    <a:pt x="1041" y="718"/>
                  </a:cubicBezTo>
                  <a:cubicBezTo>
                    <a:pt x="1041" y="720"/>
                    <a:pt x="1041" y="721"/>
                    <a:pt x="1040" y="722"/>
                  </a:cubicBezTo>
                  <a:cubicBezTo>
                    <a:pt x="1040" y="723"/>
                    <a:pt x="1039" y="724"/>
                    <a:pt x="1039" y="726"/>
                  </a:cubicBezTo>
                  <a:cubicBezTo>
                    <a:pt x="1038" y="727"/>
                    <a:pt x="1038" y="728"/>
                    <a:pt x="1038" y="729"/>
                  </a:cubicBezTo>
                  <a:cubicBezTo>
                    <a:pt x="1037" y="730"/>
                    <a:pt x="1037" y="732"/>
                    <a:pt x="1036" y="733"/>
                  </a:cubicBezTo>
                  <a:cubicBezTo>
                    <a:pt x="1036" y="734"/>
                    <a:pt x="1035" y="735"/>
                    <a:pt x="1035" y="737"/>
                  </a:cubicBezTo>
                  <a:cubicBezTo>
                    <a:pt x="1034" y="738"/>
                    <a:pt x="1034" y="739"/>
                    <a:pt x="1033" y="740"/>
                  </a:cubicBezTo>
                  <a:cubicBezTo>
                    <a:pt x="1033" y="741"/>
                    <a:pt x="1033" y="742"/>
                    <a:pt x="1032" y="744"/>
                  </a:cubicBezTo>
                  <a:cubicBezTo>
                    <a:pt x="1032" y="745"/>
                    <a:pt x="1031" y="746"/>
                    <a:pt x="1031" y="747"/>
                  </a:cubicBezTo>
                  <a:cubicBezTo>
                    <a:pt x="1030" y="748"/>
                    <a:pt x="1030" y="750"/>
                    <a:pt x="1029" y="751"/>
                  </a:cubicBezTo>
                  <a:cubicBezTo>
                    <a:pt x="1029" y="752"/>
                    <a:pt x="1028" y="753"/>
                    <a:pt x="1028" y="754"/>
                  </a:cubicBezTo>
                  <a:cubicBezTo>
                    <a:pt x="1027" y="755"/>
                    <a:pt x="1027" y="757"/>
                    <a:pt x="1026" y="758"/>
                  </a:cubicBezTo>
                  <a:cubicBezTo>
                    <a:pt x="1026" y="759"/>
                    <a:pt x="1025" y="760"/>
                    <a:pt x="1024" y="761"/>
                  </a:cubicBezTo>
                  <a:cubicBezTo>
                    <a:pt x="1024" y="761"/>
                    <a:pt x="1024" y="761"/>
                    <a:pt x="1024" y="761"/>
                  </a:cubicBezTo>
                  <a:cubicBezTo>
                    <a:pt x="1024" y="763"/>
                    <a:pt x="1024" y="764"/>
                    <a:pt x="1023" y="765"/>
                  </a:cubicBezTo>
                  <a:cubicBezTo>
                    <a:pt x="1023" y="766"/>
                    <a:pt x="1022" y="767"/>
                    <a:pt x="1021" y="768"/>
                  </a:cubicBezTo>
                  <a:cubicBezTo>
                    <a:pt x="1021" y="770"/>
                    <a:pt x="1020" y="771"/>
                    <a:pt x="1020" y="772"/>
                  </a:cubicBezTo>
                  <a:cubicBezTo>
                    <a:pt x="1019" y="773"/>
                    <a:pt x="1019" y="774"/>
                    <a:pt x="1018" y="775"/>
                  </a:cubicBezTo>
                  <a:cubicBezTo>
                    <a:pt x="1017" y="777"/>
                    <a:pt x="1017" y="778"/>
                    <a:pt x="1017" y="779"/>
                  </a:cubicBezTo>
                  <a:cubicBezTo>
                    <a:pt x="1016" y="780"/>
                    <a:pt x="1015" y="781"/>
                    <a:pt x="1015" y="782"/>
                  </a:cubicBezTo>
                  <a:cubicBezTo>
                    <a:pt x="1014" y="783"/>
                    <a:pt x="1014" y="785"/>
                    <a:pt x="1013" y="786"/>
                  </a:cubicBezTo>
                  <a:cubicBezTo>
                    <a:pt x="1013" y="787"/>
                    <a:pt x="1012" y="788"/>
                    <a:pt x="1011" y="789"/>
                  </a:cubicBezTo>
                  <a:cubicBezTo>
                    <a:pt x="1011" y="789"/>
                    <a:pt x="1011" y="789"/>
                    <a:pt x="1011" y="789"/>
                  </a:cubicBezTo>
                  <a:cubicBezTo>
                    <a:pt x="1011" y="790"/>
                    <a:pt x="1010" y="792"/>
                    <a:pt x="1010" y="793"/>
                  </a:cubicBezTo>
                  <a:cubicBezTo>
                    <a:pt x="1009" y="794"/>
                    <a:pt x="1008" y="795"/>
                    <a:pt x="1008" y="796"/>
                  </a:cubicBezTo>
                  <a:cubicBezTo>
                    <a:pt x="1007" y="797"/>
                    <a:pt x="1007" y="798"/>
                    <a:pt x="1006" y="800"/>
                  </a:cubicBezTo>
                  <a:cubicBezTo>
                    <a:pt x="1005" y="801"/>
                    <a:pt x="1005" y="802"/>
                    <a:pt x="1004" y="803"/>
                  </a:cubicBezTo>
                  <a:cubicBezTo>
                    <a:pt x="1003" y="804"/>
                    <a:pt x="1003" y="805"/>
                    <a:pt x="1002" y="806"/>
                  </a:cubicBezTo>
                  <a:cubicBezTo>
                    <a:pt x="1002" y="807"/>
                    <a:pt x="1001" y="808"/>
                    <a:pt x="1000" y="809"/>
                  </a:cubicBezTo>
                  <a:cubicBezTo>
                    <a:pt x="1000" y="811"/>
                    <a:pt x="999" y="812"/>
                    <a:pt x="999" y="813"/>
                  </a:cubicBezTo>
                  <a:cubicBezTo>
                    <a:pt x="998" y="814"/>
                    <a:pt x="997" y="815"/>
                    <a:pt x="996" y="816"/>
                  </a:cubicBezTo>
                  <a:cubicBezTo>
                    <a:pt x="996" y="817"/>
                    <a:pt x="995" y="818"/>
                    <a:pt x="995" y="820"/>
                  </a:cubicBezTo>
                  <a:cubicBezTo>
                    <a:pt x="994" y="821"/>
                    <a:pt x="993" y="822"/>
                    <a:pt x="992" y="823"/>
                  </a:cubicBezTo>
                  <a:cubicBezTo>
                    <a:pt x="987" y="832"/>
                    <a:pt x="989" y="844"/>
                    <a:pt x="999" y="850"/>
                  </a:cubicBezTo>
                  <a:cubicBezTo>
                    <a:pt x="1008" y="856"/>
                    <a:pt x="1021" y="853"/>
                    <a:pt x="1026" y="844"/>
                  </a:cubicBezTo>
                  <a:cubicBezTo>
                    <a:pt x="1027" y="842"/>
                    <a:pt x="1028" y="841"/>
                    <a:pt x="1028" y="840"/>
                  </a:cubicBezTo>
                  <a:cubicBezTo>
                    <a:pt x="1029" y="839"/>
                    <a:pt x="1030" y="838"/>
                    <a:pt x="1031" y="837"/>
                  </a:cubicBezTo>
                  <a:cubicBezTo>
                    <a:pt x="1031" y="835"/>
                    <a:pt x="1032" y="834"/>
                    <a:pt x="1032" y="833"/>
                  </a:cubicBezTo>
                  <a:cubicBezTo>
                    <a:pt x="1033" y="832"/>
                    <a:pt x="1034" y="831"/>
                    <a:pt x="1035" y="829"/>
                  </a:cubicBezTo>
                  <a:cubicBezTo>
                    <a:pt x="1036" y="828"/>
                    <a:pt x="1036" y="827"/>
                    <a:pt x="1037" y="826"/>
                  </a:cubicBezTo>
                  <a:cubicBezTo>
                    <a:pt x="1037" y="825"/>
                    <a:pt x="1038" y="823"/>
                    <a:pt x="1039" y="822"/>
                  </a:cubicBezTo>
                  <a:cubicBezTo>
                    <a:pt x="1040" y="821"/>
                    <a:pt x="1040" y="820"/>
                    <a:pt x="1041" y="818"/>
                  </a:cubicBezTo>
                  <a:cubicBezTo>
                    <a:pt x="1041" y="817"/>
                    <a:pt x="1042" y="816"/>
                    <a:pt x="1043" y="815"/>
                  </a:cubicBezTo>
                  <a:cubicBezTo>
                    <a:pt x="1044" y="814"/>
                    <a:pt x="1044" y="812"/>
                    <a:pt x="1044" y="811"/>
                  </a:cubicBezTo>
                  <a:cubicBezTo>
                    <a:pt x="1045" y="810"/>
                    <a:pt x="1046" y="809"/>
                    <a:pt x="1047" y="807"/>
                  </a:cubicBezTo>
                  <a:cubicBezTo>
                    <a:pt x="1047" y="806"/>
                    <a:pt x="1048" y="805"/>
                    <a:pt x="1048" y="804"/>
                  </a:cubicBezTo>
                  <a:cubicBezTo>
                    <a:pt x="1049" y="803"/>
                    <a:pt x="1050" y="801"/>
                    <a:pt x="1051" y="800"/>
                  </a:cubicBezTo>
                  <a:cubicBezTo>
                    <a:pt x="1051" y="799"/>
                    <a:pt x="1052" y="797"/>
                    <a:pt x="1052" y="796"/>
                  </a:cubicBezTo>
                  <a:cubicBezTo>
                    <a:pt x="1053" y="795"/>
                    <a:pt x="1054" y="794"/>
                    <a:pt x="1054" y="793"/>
                  </a:cubicBezTo>
                  <a:cubicBezTo>
                    <a:pt x="1055" y="791"/>
                    <a:pt x="1055" y="790"/>
                    <a:pt x="1056" y="789"/>
                  </a:cubicBezTo>
                  <a:cubicBezTo>
                    <a:pt x="1056" y="788"/>
                    <a:pt x="1057" y="786"/>
                    <a:pt x="1058" y="785"/>
                  </a:cubicBezTo>
                  <a:cubicBezTo>
                    <a:pt x="1058" y="785"/>
                    <a:pt x="1058" y="785"/>
                    <a:pt x="1058" y="785"/>
                  </a:cubicBezTo>
                  <a:cubicBezTo>
                    <a:pt x="1058" y="784"/>
                    <a:pt x="1059" y="782"/>
                    <a:pt x="1059" y="781"/>
                  </a:cubicBezTo>
                  <a:cubicBezTo>
                    <a:pt x="1060" y="780"/>
                    <a:pt x="1061" y="779"/>
                    <a:pt x="1061" y="777"/>
                  </a:cubicBezTo>
                  <a:cubicBezTo>
                    <a:pt x="1062" y="776"/>
                    <a:pt x="1062" y="775"/>
                    <a:pt x="1062" y="774"/>
                  </a:cubicBezTo>
                  <a:cubicBezTo>
                    <a:pt x="1063" y="772"/>
                    <a:pt x="1064" y="771"/>
                    <a:pt x="1064" y="770"/>
                  </a:cubicBezTo>
                  <a:cubicBezTo>
                    <a:pt x="1065" y="769"/>
                    <a:pt x="1065" y="767"/>
                    <a:pt x="1066" y="766"/>
                  </a:cubicBezTo>
                  <a:cubicBezTo>
                    <a:pt x="1066" y="765"/>
                    <a:pt x="1067" y="764"/>
                    <a:pt x="1068" y="762"/>
                  </a:cubicBezTo>
                  <a:cubicBezTo>
                    <a:pt x="1068" y="761"/>
                    <a:pt x="1068" y="760"/>
                    <a:pt x="1069" y="758"/>
                  </a:cubicBezTo>
                  <a:cubicBezTo>
                    <a:pt x="1069" y="757"/>
                    <a:pt x="1070" y="756"/>
                    <a:pt x="1071" y="754"/>
                  </a:cubicBezTo>
                  <a:cubicBezTo>
                    <a:pt x="1071" y="753"/>
                    <a:pt x="1072" y="752"/>
                    <a:pt x="1072" y="750"/>
                  </a:cubicBezTo>
                  <a:cubicBezTo>
                    <a:pt x="1072" y="749"/>
                    <a:pt x="1073" y="748"/>
                    <a:pt x="1074" y="747"/>
                  </a:cubicBezTo>
                  <a:cubicBezTo>
                    <a:pt x="1074" y="745"/>
                    <a:pt x="1074" y="744"/>
                    <a:pt x="1075" y="743"/>
                  </a:cubicBezTo>
                  <a:cubicBezTo>
                    <a:pt x="1075" y="742"/>
                    <a:pt x="1076" y="740"/>
                    <a:pt x="1076" y="739"/>
                  </a:cubicBezTo>
                  <a:cubicBezTo>
                    <a:pt x="1077" y="738"/>
                    <a:pt x="1077" y="736"/>
                    <a:pt x="1077" y="735"/>
                  </a:cubicBezTo>
                  <a:cubicBezTo>
                    <a:pt x="1078" y="734"/>
                    <a:pt x="1079" y="732"/>
                    <a:pt x="1079" y="731"/>
                  </a:cubicBezTo>
                  <a:cubicBezTo>
                    <a:pt x="1080" y="730"/>
                    <a:pt x="1080" y="728"/>
                    <a:pt x="1080" y="727"/>
                  </a:cubicBezTo>
                  <a:cubicBezTo>
                    <a:pt x="1081" y="726"/>
                    <a:pt x="1081" y="725"/>
                    <a:pt x="1082" y="723"/>
                  </a:cubicBezTo>
                  <a:cubicBezTo>
                    <a:pt x="1082" y="722"/>
                    <a:pt x="1082" y="720"/>
                    <a:pt x="1083" y="719"/>
                  </a:cubicBezTo>
                  <a:cubicBezTo>
                    <a:pt x="1083" y="718"/>
                    <a:pt x="1084" y="717"/>
                    <a:pt x="1084" y="715"/>
                  </a:cubicBezTo>
                  <a:cubicBezTo>
                    <a:pt x="1085" y="714"/>
                    <a:pt x="1085" y="713"/>
                    <a:pt x="1085" y="711"/>
                  </a:cubicBezTo>
                  <a:cubicBezTo>
                    <a:pt x="1086" y="710"/>
                    <a:pt x="1086" y="709"/>
                    <a:pt x="1087" y="707"/>
                  </a:cubicBezTo>
                  <a:cubicBezTo>
                    <a:pt x="1087" y="706"/>
                    <a:pt x="1087" y="705"/>
                    <a:pt x="1087" y="703"/>
                  </a:cubicBezTo>
                  <a:cubicBezTo>
                    <a:pt x="1088" y="702"/>
                    <a:pt x="1088" y="701"/>
                    <a:pt x="1089" y="699"/>
                  </a:cubicBezTo>
                  <a:cubicBezTo>
                    <a:pt x="1089" y="698"/>
                    <a:pt x="1089" y="697"/>
                    <a:pt x="1089" y="695"/>
                  </a:cubicBezTo>
                  <a:cubicBezTo>
                    <a:pt x="1090" y="694"/>
                    <a:pt x="1091" y="693"/>
                    <a:pt x="1091" y="691"/>
                  </a:cubicBezTo>
                  <a:cubicBezTo>
                    <a:pt x="1091" y="690"/>
                    <a:pt x="1091" y="689"/>
                    <a:pt x="1092" y="687"/>
                  </a:cubicBezTo>
                  <a:cubicBezTo>
                    <a:pt x="1092" y="686"/>
                    <a:pt x="1093" y="685"/>
                    <a:pt x="1093" y="683"/>
                  </a:cubicBezTo>
                  <a:cubicBezTo>
                    <a:pt x="1093" y="682"/>
                    <a:pt x="1093" y="680"/>
                    <a:pt x="1093" y="679"/>
                  </a:cubicBezTo>
                  <a:cubicBezTo>
                    <a:pt x="1094" y="678"/>
                    <a:pt x="1094" y="677"/>
                    <a:pt x="1095" y="675"/>
                  </a:cubicBezTo>
                  <a:cubicBezTo>
                    <a:pt x="1095" y="674"/>
                    <a:pt x="1095" y="672"/>
                    <a:pt x="1095" y="671"/>
                  </a:cubicBezTo>
                  <a:cubicBezTo>
                    <a:pt x="1096" y="670"/>
                    <a:pt x="1096" y="668"/>
                    <a:pt x="1097" y="667"/>
                  </a:cubicBezTo>
                  <a:cubicBezTo>
                    <a:pt x="1097" y="666"/>
                    <a:pt x="1097" y="664"/>
                    <a:pt x="1097" y="663"/>
                  </a:cubicBezTo>
                  <a:cubicBezTo>
                    <a:pt x="1098" y="662"/>
                    <a:pt x="1098" y="660"/>
                    <a:pt x="1098" y="659"/>
                  </a:cubicBezTo>
                  <a:cubicBezTo>
                    <a:pt x="1098" y="658"/>
                    <a:pt x="1099" y="656"/>
                    <a:pt x="1099" y="655"/>
                  </a:cubicBezTo>
                  <a:cubicBezTo>
                    <a:pt x="1099" y="653"/>
                    <a:pt x="1099" y="652"/>
                    <a:pt x="1100" y="651"/>
                  </a:cubicBezTo>
                  <a:cubicBezTo>
                    <a:pt x="1100" y="649"/>
                    <a:pt x="1100" y="648"/>
                    <a:pt x="1100" y="647"/>
                  </a:cubicBezTo>
                  <a:cubicBezTo>
                    <a:pt x="1101" y="645"/>
                    <a:pt x="1101" y="644"/>
                    <a:pt x="1101" y="643"/>
                  </a:cubicBezTo>
                  <a:cubicBezTo>
                    <a:pt x="1101" y="641"/>
                    <a:pt x="1101" y="640"/>
                    <a:pt x="1101" y="638"/>
                  </a:cubicBezTo>
                  <a:cubicBezTo>
                    <a:pt x="1102" y="637"/>
                    <a:pt x="1102" y="636"/>
                    <a:pt x="1102" y="634"/>
                  </a:cubicBezTo>
                  <a:cubicBezTo>
                    <a:pt x="1102" y="634"/>
                    <a:pt x="1102" y="634"/>
                    <a:pt x="1102" y="634"/>
                  </a:cubicBezTo>
                  <a:cubicBezTo>
                    <a:pt x="1103" y="633"/>
                    <a:pt x="1103" y="632"/>
                    <a:pt x="1103" y="630"/>
                  </a:cubicBezTo>
                  <a:cubicBezTo>
                    <a:pt x="1103" y="629"/>
                    <a:pt x="1103" y="628"/>
                    <a:pt x="1104" y="626"/>
                  </a:cubicBezTo>
                  <a:cubicBezTo>
                    <a:pt x="1104" y="625"/>
                    <a:pt x="1104" y="623"/>
                    <a:pt x="1104" y="622"/>
                  </a:cubicBezTo>
                  <a:cubicBezTo>
                    <a:pt x="1104" y="621"/>
                    <a:pt x="1104" y="619"/>
                    <a:pt x="1105" y="618"/>
                  </a:cubicBezTo>
                  <a:cubicBezTo>
                    <a:pt x="1105" y="616"/>
                    <a:pt x="1105" y="615"/>
                    <a:pt x="1105" y="614"/>
                  </a:cubicBezTo>
                  <a:cubicBezTo>
                    <a:pt x="1105" y="612"/>
                    <a:pt x="1105" y="611"/>
                    <a:pt x="1105" y="610"/>
                  </a:cubicBezTo>
                  <a:cubicBezTo>
                    <a:pt x="1106" y="608"/>
                    <a:pt x="1106" y="607"/>
                    <a:pt x="1105" y="605"/>
                  </a:cubicBezTo>
                  <a:cubicBezTo>
                    <a:pt x="1106" y="604"/>
                    <a:pt x="1106" y="603"/>
                    <a:pt x="1106" y="601"/>
                  </a:cubicBezTo>
                  <a:cubicBezTo>
                    <a:pt x="1106" y="600"/>
                    <a:pt x="1106" y="599"/>
                    <a:pt x="1106" y="597"/>
                  </a:cubicBezTo>
                  <a:cubicBezTo>
                    <a:pt x="1107" y="596"/>
                    <a:pt x="1107" y="595"/>
                    <a:pt x="1107" y="593"/>
                  </a:cubicBezTo>
                  <a:cubicBezTo>
                    <a:pt x="1107" y="592"/>
                    <a:pt x="1107" y="590"/>
                    <a:pt x="1107" y="589"/>
                  </a:cubicBezTo>
                  <a:cubicBezTo>
                    <a:pt x="1107" y="588"/>
                    <a:pt x="1107" y="586"/>
                    <a:pt x="1107" y="585"/>
                  </a:cubicBezTo>
                  <a:cubicBezTo>
                    <a:pt x="1107" y="583"/>
                    <a:pt x="1107" y="582"/>
                    <a:pt x="1107" y="581"/>
                  </a:cubicBezTo>
                  <a:cubicBezTo>
                    <a:pt x="1108" y="579"/>
                    <a:pt x="1108" y="578"/>
                    <a:pt x="1108" y="577"/>
                  </a:cubicBezTo>
                  <a:cubicBezTo>
                    <a:pt x="1108" y="575"/>
                    <a:pt x="1108" y="574"/>
                    <a:pt x="1108" y="572"/>
                  </a:cubicBezTo>
                  <a:cubicBezTo>
                    <a:pt x="1108" y="571"/>
                    <a:pt x="1108" y="570"/>
                    <a:pt x="1108" y="568"/>
                  </a:cubicBezTo>
                  <a:cubicBezTo>
                    <a:pt x="1108" y="567"/>
                    <a:pt x="1108" y="565"/>
                    <a:pt x="1108" y="564"/>
                  </a:cubicBezTo>
                  <a:cubicBezTo>
                    <a:pt x="1108" y="563"/>
                    <a:pt x="1108" y="561"/>
                    <a:pt x="1108" y="560"/>
                  </a:cubicBezTo>
                  <a:cubicBezTo>
                    <a:pt x="1108" y="559"/>
                    <a:pt x="1108" y="557"/>
                    <a:pt x="1108" y="556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5" name="Freeform 36">
              <a:extLst>
                <a:ext uri="{FF2B5EF4-FFF2-40B4-BE49-F238E27FC236}">
                  <a16:creationId xmlns:a16="http://schemas.microsoft.com/office/drawing/2014/main" id="{4AAF3011-CB3B-4AC3-A056-ECFF97668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6850" y="4945063"/>
              <a:ext cx="896938" cy="901700"/>
            </a:xfrm>
            <a:custGeom>
              <a:avLst/>
              <a:gdLst>
                <a:gd name="T0" fmla="*/ 0 w 832"/>
                <a:gd name="T1" fmla="*/ 416 h 834"/>
                <a:gd name="T2" fmla="*/ 418 w 832"/>
                <a:gd name="T3" fmla="*/ 834 h 834"/>
                <a:gd name="T4" fmla="*/ 416 w 832"/>
                <a:gd name="T5" fmla="*/ 0 h 834"/>
                <a:gd name="T6" fmla="*/ 663 w 832"/>
                <a:gd name="T7" fmla="*/ 210 h 834"/>
                <a:gd name="T8" fmla="*/ 730 w 832"/>
                <a:gd name="T9" fmla="*/ 238 h 834"/>
                <a:gd name="T10" fmla="*/ 683 w 832"/>
                <a:gd name="T11" fmla="*/ 272 h 834"/>
                <a:gd name="T12" fmla="*/ 561 w 832"/>
                <a:gd name="T13" fmla="*/ 282 h 834"/>
                <a:gd name="T14" fmla="*/ 509 w 832"/>
                <a:gd name="T15" fmla="*/ 405 h 834"/>
                <a:gd name="T16" fmla="*/ 654 w 832"/>
                <a:gd name="T17" fmla="*/ 505 h 834"/>
                <a:gd name="T18" fmla="*/ 679 w 832"/>
                <a:gd name="T19" fmla="*/ 631 h 834"/>
                <a:gd name="T20" fmla="*/ 578 w 832"/>
                <a:gd name="T21" fmla="*/ 758 h 834"/>
                <a:gd name="T22" fmla="*/ 390 w 832"/>
                <a:gd name="T23" fmla="*/ 764 h 834"/>
                <a:gd name="T24" fmla="*/ 431 w 832"/>
                <a:gd name="T25" fmla="*/ 669 h 834"/>
                <a:gd name="T26" fmla="*/ 452 w 832"/>
                <a:gd name="T27" fmla="*/ 626 h 834"/>
                <a:gd name="T28" fmla="*/ 491 w 832"/>
                <a:gd name="T29" fmla="*/ 553 h 834"/>
                <a:gd name="T30" fmla="*/ 437 w 832"/>
                <a:gd name="T31" fmla="*/ 473 h 834"/>
                <a:gd name="T32" fmla="*/ 391 w 832"/>
                <a:gd name="T33" fmla="*/ 430 h 834"/>
                <a:gd name="T34" fmla="*/ 249 w 832"/>
                <a:gd name="T35" fmla="*/ 409 h 834"/>
                <a:gd name="T36" fmla="*/ 176 w 832"/>
                <a:gd name="T37" fmla="*/ 355 h 834"/>
                <a:gd name="T38" fmla="*/ 268 w 832"/>
                <a:gd name="T39" fmla="*/ 341 h 834"/>
                <a:gd name="T40" fmla="*/ 380 w 832"/>
                <a:gd name="T41" fmla="*/ 226 h 834"/>
                <a:gd name="T42" fmla="*/ 393 w 832"/>
                <a:gd name="T43" fmla="*/ 66 h 834"/>
                <a:gd name="T44" fmla="*/ 280 w 832"/>
                <a:gd name="T45" fmla="*/ 75 h 834"/>
                <a:gd name="T46" fmla="*/ 628 w 832"/>
                <a:gd name="T47" fmla="*/ 151 h 834"/>
                <a:gd name="T48" fmla="*/ 575 w 832"/>
                <a:gd name="T49" fmla="*/ 192 h 834"/>
                <a:gd name="T50" fmla="*/ 50 w 832"/>
                <a:gd name="T51" fmla="*/ 497 h 834"/>
                <a:gd name="T52" fmla="*/ 51 w 832"/>
                <a:gd name="T53" fmla="*/ 325 h 834"/>
                <a:gd name="T54" fmla="*/ 134 w 832"/>
                <a:gd name="T55" fmla="*/ 410 h 834"/>
                <a:gd name="T56" fmla="*/ 229 w 832"/>
                <a:gd name="T57" fmla="*/ 461 h 834"/>
                <a:gd name="T58" fmla="*/ 268 w 832"/>
                <a:gd name="T59" fmla="*/ 585 h 834"/>
                <a:gd name="T60" fmla="*/ 282 w 832"/>
                <a:gd name="T61" fmla="*/ 657 h 834"/>
                <a:gd name="T62" fmla="*/ 307 w 832"/>
                <a:gd name="T63" fmla="*/ 765 h 834"/>
                <a:gd name="T64" fmla="*/ 134 w 832"/>
                <a:gd name="T65" fmla="*/ 369 h 834"/>
                <a:gd name="T66" fmla="*/ 423 w 832"/>
                <a:gd name="T67" fmla="*/ 512 h 834"/>
                <a:gd name="T68" fmla="*/ 460 w 832"/>
                <a:gd name="T69" fmla="*/ 523 h 834"/>
                <a:gd name="T70" fmla="*/ 444 w 832"/>
                <a:gd name="T71" fmla="*/ 577 h 834"/>
                <a:gd name="T72" fmla="*/ 399 w 832"/>
                <a:gd name="T73" fmla="*/ 622 h 834"/>
                <a:gd name="T74" fmla="*/ 337 w 832"/>
                <a:gd name="T75" fmla="*/ 734 h 834"/>
                <a:gd name="T76" fmla="*/ 323 w 832"/>
                <a:gd name="T77" fmla="*/ 637 h 834"/>
                <a:gd name="T78" fmla="*/ 314 w 832"/>
                <a:gd name="T79" fmla="*/ 575 h 834"/>
                <a:gd name="T80" fmla="*/ 312 w 832"/>
                <a:gd name="T81" fmla="*/ 571 h 834"/>
                <a:gd name="T82" fmla="*/ 270 w 832"/>
                <a:gd name="T83" fmla="*/ 533 h 834"/>
                <a:gd name="T84" fmla="*/ 274 w 832"/>
                <a:gd name="T85" fmla="*/ 445 h 834"/>
                <a:gd name="T86" fmla="*/ 333 w 832"/>
                <a:gd name="T87" fmla="*/ 444 h 834"/>
                <a:gd name="T88" fmla="*/ 319 w 832"/>
                <a:gd name="T89" fmla="*/ 154 h 834"/>
                <a:gd name="T90" fmla="*/ 310 w 832"/>
                <a:gd name="T91" fmla="*/ 162 h 834"/>
                <a:gd name="T92" fmla="*/ 674 w 832"/>
                <a:gd name="T93" fmla="*/ 148 h 834"/>
                <a:gd name="T94" fmla="*/ 224 w 832"/>
                <a:gd name="T95" fmla="*/ 130 h 834"/>
                <a:gd name="T96" fmla="*/ 265 w 832"/>
                <a:gd name="T97" fmla="*/ 132 h 834"/>
                <a:gd name="T98" fmla="*/ 285 w 832"/>
                <a:gd name="T99" fmla="*/ 195 h 834"/>
                <a:gd name="T100" fmla="*/ 343 w 832"/>
                <a:gd name="T101" fmla="*/ 193 h 834"/>
                <a:gd name="T102" fmla="*/ 402 w 832"/>
                <a:gd name="T103" fmla="*/ 184 h 834"/>
                <a:gd name="T104" fmla="*/ 318 w 832"/>
                <a:gd name="T105" fmla="*/ 226 h 834"/>
                <a:gd name="T106" fmla="*/ 97 w 832"/>
                <a:gd name="T107" fmla="*/ 322 h 834"/>
                <a:gd name="T108" fmla="*/ 69 w 832"/>
                <a:gd name="T109" fmla="*/ 273 h 834"/>
                <a:gd name="T110" fmla="*/ 706 w 832"/>
                <a:gd name="T111" fmla="*/ 563 h 834"/>
                <a:gd name="T112" fmla="*/ 685 w 832"/>
                <a:gd name="T113" fmla="*/ 450 h 834"/>
                <a:gd name="T114" fmla="*/ 558 w 832"/>
                <a:gd name="T115" fmla="*/ 350 h 834"/>
                <a:gd name="T116" fmla="*/ 613 w 832"/>
                <a:gd name="T117" fmla="*/ 304 h 834"/>
                <a:gd name="T118" fmla="*/ 651 w 832"/>
                <a:gd name="T119" fmla="*/ 296 h 834"/>
                <a:gd name="T120" fmla="*/ 780 w 832"/>
                <a:gd name="T121" fmla="*/ 335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32" h="834">
                  <a:moveTo>
                    <a:pt x="416" y="0"/>
                  </a:moveTo>
                  <a:cubicBezTo>
                    <a:pt x="227" y="0"/>
                    <a:pt x="66" y="128"/>
                    <a:pt x="17" y="301"/>
                  </a:cubicBezTo>
                  <a:cubicBezTo>
                    <a:pt x="15" y="306"/>
                    <a:pt x="13" y="312"/>
                    <a:pt x="12" y="318"/>
                  </a:cubicBezTo>
                  <a:cubicBezTo>
                    <a:pt x="5" y="349"/>
                    <a:pt x="0" y="382"/>
                    <a:pt x="0" y="416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446"/>
                    <a:pt x="4" y="476"/>
                    <a:pt x="10" y="505"/>
                  </a:cubicBezTo>
                  <a:cubicBezTo>
                    <a:pt x="10" y="505"/>
                    <a:pt x="10" y="505"/>
                    <a:pt x="11" y="506"/>
                  </a:cubicBezTo>
                  <a:cubicBezTo>
                    <a:pt x="11" y="506"/>
                    <a:pt x="11" y="506"/>
                    <a:pt x="11" y="506"/>
                  </a:cubicBezTo>
                  <a:cubicBezTo>
                    <a:pt x="21" y="553"/>
                    <a:pt x="39" y="598"/>
                    <a:pt x="65" y="640"/>
                  </a:cubicBezTo>
                  <a:cubicBezTo>
                    <a:pt x="142" y="764"/>
                    <a:pt x="278" y="834"/>
                    <a:pt x="418" y="834"/>
                  </a:cubicBezTo>
                  <a:cubicBezTo>
                    <a:pt x="437" y="834"/>
                    <a:pt x="456" y="833"/>
                    <a:pt x="475" y="830"/>
                  </a:cubicBezTo>
                  <a:cubicBezTo>
                    <a:pt x="547" y="823"/>
                    <a:pt x="615" y="795"/>
                    <a:pt x="674" y="748"/>
                  </a:cubicBezTo>
                  <a:cubicBezTo>
                    <a:pt x="685" y="739"/>
                    <a:pt x="695" y="730"/>
                    <a:pt x="704" y="721"/>
                  </a:cubicBezTo>
                  <a:cubicBezTo>
                    <a:pt x="785" y="641"/>
                    <a:pt x="832" y="530"/>
                    <a:pt x="832" y="416"/>
                  </a:cubicBezTo>
                  <a:cubicBezTo>
                    <a:pt x="832" y="187"/>
                    <a:pt x="645" y="0"/>
                    <a:pt x="416" y="0"/>
                  </a:cubicBezTo>
                  <a:close/>
                  <a:moveTo>
                    <a:pt x="690" y="210"/>
                  </a:moveTo>
                  <a:cubicBezTo>
                    <a:pt x="682" y="212"/>
                    <a:pt x="676" y="216"/>
                    <a:pt x="672" y="222"/>
                  </a:cubicBezTo>
                  <a:cubicBezTo>
                    <a:pt x="663" y="220"/>
                    <a:pt x="654" y="220"/>
                    <a:pt x="644" y="223"/>
                  </a:cubicBezTo>
                  <a:cubicBezTo>
                    <a:pt x="647" y="221"/>
                    <a:pt x="649" y="218"/>
                    <a:pt x="650" y="216"/>
                  </a:cubicBezTo>
                  <a:cubicBezTo>
                    <a:pt x="653" y="214"/>
                    <a:pt x="659" y="212"/>
                    <a:pt x="663" y="210"/>
                  </a:cubicBezTo>
                  <a:cubicBezTo>
                    <a:pt x="685" y="201"/>
                    <a:pt x="698" y="195"/>
                    <a:pt x="699" y="180"/>
                  </a:cubicBezTo>
                  <a:cubicBezTo>
                    <a:pt x="700" y="175"/>
                    <a:pt x="699" y="171"/>
                    <a:pt x="697" y="167"/>
                  </a:cubicBezTo>
                  <a:cubicBezTo>
                    <a:pt x="715" y="187"/>
                    <a:pt x="730" y="209"/>
                    <a:pt x="743" y="232"/>
                  </a:cubicBezTo>
                  <a:cubicBezTo>
                    <a:pt x="743" y="232"/>
                    <a:pt x="742" y="232"/>
                    <a:pt x="741" y="232"/>
                  </a:cubicBezTo>
                  <a:cubicBezTo>
                    <a:pt x="737" y="233"/>
                    <a:pt x="733" y="235"/>
                    <a:pt x="730" y="238"/>
                  </a:cubicBezTo>
                  <a:cubicBezTo>
                    <a:pt x="720" y="222"/>
                    <a:pt x="708" y="207"/>
                    <a:pt x="690" y="210"/>
                  </a:cubicBezTo>
                  <a:close/>
                  <a:moveTo>
                    <a:pt x="716" y="286"/>
                  </a:moveTo>
                  <a:cubicBezTo>
                    <a:pt x="704" y="287"/>
                    <a:pt x="695" y="287"/>
                    <a:pt x="690" y="283"/>
                  </a:cubicBezTo>
                  <a:cubicBezTo>
                    <a:pt x="688" y="281"/>
                    <a:pt x="687" y="280"/>
                    <a:pt x="686" y="277"/>
                  </a:cubicBezTo>
                  <a:cubicBezTo>
                    <a:pt x="685" y="276"/>
                    <a:pt x="684" y="274"/>
                    <a:pt x="683" y="272"/>
                  </a:cubicBezTo>
                  <a:cubicBezTo>
                    <a:pt x="684" y="272"/>
                    <a:pt x="685" y="271"/>
                    <a:pt x="686" y="271"/>
                  </a:cubicBezTo>
                  <a:cubicBezTo>
                    <a:pt x="691" y="270"/>
                    <a:pt x="696" y="267"/>
                    <a:pt x="698" y="262"/>
                  </a:cubicBezTo>
                  <a:cubicBezTo>
                    <a:pt x="699" y="263"/>
                    <a:pt x="699" y="263"/>
                    <a:pt x="699" y="264"/>
                  </a:cubicBezTo>
                  <a:cubicBezTo>
                    <a:pt x="705" y="272"/>
                    <a:pt x="710" y="280"/>
                    <a:pt x="716" y="286"/>
                  </a:cubicBezTo>
                  <a:close/>
                  <a:moveTo>
                    <a:pt x="561" y="282"/>
                  </a:moveTo>
                  <a:cubicBezTo>
                    <a:pt x="557" y="287"/>
                    <a:pt x="555" y="292"/>
                    <a:pt x="553" y="299"/>
                  </a:cubicBezTo>
                  <a:cubicBezTo>
                    <a:pt x="552" y="302"/>
                    <a:pt x="552" y="305"/>
                    <a:pt x="549" y="308"/>
                  </a:cubicBezTo>
                  <a:cubicBezTo>
                    <a:pt x="548" y="310"/>
                    <a:pt x="543" y="312"/>
                    <a:pt x="540" y="314"/>
                  </a:cubicBezTo>
                  <a:cubicBezTo>
                    <a:pt x="532" y="318"/>
                    <a:pt x="522" y="323"/>
                    <a:pt x="516" y="332"/>
                  </a:cubicBezTo>
                  <a:cubicBezTo>
                    <a:pt x="505" y="350"/>
                    <a:pt x="502" y="377"/>
                    <a:pt x="509" y="405"/>
                  </a:cubicBezTo>
                  <a:cubicBezTo>
                    <a:pt x="516" y="433"/>
                    <a:pt x="531" y="455"/>
                    <a:pt x="550" y="465"/>
                  </a:cubicBezTo>
                  <a:cubicBezTo>
                    <a:pt x="567" y="475"/>
                    <a:pt x="589" y="472"/>
                    <a:pt x="610" y="470"/>
                  </a:cubicBezTo>
                  <a:cubicBezTo>
                    <a:pt x="626" y="468"/>
                    <a:pt x="644" y="465"/>
                    <a:pt x="651" y="471"/>
                  </a:cubicBezTo>
                  <a:cubicBezTo>
                    <a:pt x="651" y="474"/>
                    <a:pt x="651" y="480"/>
                    <a:pt x="652" y="483"/>
                  </a:cubicBezTo>
                  <a:cubicBezTo>
                    <a:pt x="652" y="492"/>
                    <a:pt x="652" y="499"/>
                    <a:pt x="654" y="505"/>
                  </a:cubicBezTo>
                  <a:cubicBezTo>
                    <a:pt x="657" y="513"/>
                    <a:pt x="660" y="519"/>
                    <a:pt x="664" y="524"/>
                  </a:cubicBezTo>
                  <a:cubicBezTo>
                    <a:pt x="667" y="529"/>
                    <a:pt x="669" y="534"/>
                    <a:pt x="670" y="537"/>
                  </a:cubicBezTo>
                  <a:cubicBezTo>
                    <a:pt x="671" y="541"/>
                    <a:pt x="669" y="545"/>
                    <a:pt x="667" y="552"/>
                  </a:cubicBezTo>
                  <a:cubicBezTo>
                    <a:pt x="665" y="558"/>
                    <a:pt x="663" y="566"/>
                    <a:pt x="663" y="575"/>
                  </a:cubicBezTo>
                  <a:cubicBezTo>
                    <a:pt x="662" y="595"/>
                    <a:pt x="671" y="614"/>
                    <a:pt x="679" y="631"/>
                  </a:cubicBezTo>
                  <a:cubicBezTo>
                    <a:pt x="690" y="655"/>
                    <a:pt x="694" y="667"/>
                    <a:pt x="687" y="679"/>
                  </a:cubicBezTo>
                  <a:cubicBezTo>
                    <a:pt x="684" y="683"/>
                    <a:pt x="680" y="688"/>
                    <a:pt x="676" y="692"/>
                  </a:cubicBezTo>
                  <a:cubicBezTo>
                    <a:pt x="674" y="694"/>
                    <a:pt x="672" y="697"/>
                    <a:pt x="669" y="699"/>
                  </a:cubicBezTo>
                  <a:cubicBezTo>
                    <a:pt x="663" y="704"/>
                    <a:pt x="657" y="710"/>
                    <a:pt x="651" y="715"/>
                  </a:cubicBezTo>
                  <a:cubicBezTo>
                    <a:pt x="623" y="736"/>
                    <a:pt x="592" y="751"/>
                    <a:pt x="578" y="758"/>
                  </a:cubicBezTo>
                  <a:cubicBezTo>
                    <a:pt x="543" y="775"/>
                    <a:pt x="507" y="785"/>
                    <a:pt x="470" y="791"/>
                  </a:cubicBezTo>
                  <a:cubicBezTo>
                    <a:pt x="453" y="792"/>
                    <a:pt x="435" y="793"/>
                    <a:pt x="417" y="792"/>
                  </a:cubicBezTo>
                  <a:cubicBezTo>
                    <a:pt x="412" y="791"/>
                    <a:pt x="406" y="791"/>
                    <a:pt x="401" y="790"/>
                  </a:cubicBezTo>
                  <a:cubicBezTo>
                    <a:pt x="402" y="788"/>
                    <a:pt x="402" y="786"/>
                    <a:pt x="402" y="784"/>
                  </a:cubicBezTo>
                  <a:cubicBezTo>
                    <a:pt x="403" y="775"/>
                    <a:pt x="398" y="767"/>
                    <a:pt x="390" y="764"/>
                  </a:cubicBezTo>
                  <a:cubicBezTo>
                    <a:pt x="385" y="759"/>
                    <a:pt x="378" y="737"/>
                    <a:pt x="377" y="726"/>
                  </a:cubicBezTo>
                  <a:cubicBezTo>
                    <a:pt x="377" y="720"/>
                    <a:pt x="378" y="718"/>
                    <a:pt x="392" y="710"/>
                  </a:cubicBezTo>
                  <a:cubicBezTo>
                    <a:pt x="402" y="703"/>
                    <a:pt x="415" y="695"/>
                    <a:pt x="424" y="681"/>
                  </a:cubicBezTo>
                  <a:cubicBezTo>
                    <a:pt x="425" y="680"/>
                    <a:pt x="426" y="678"/>
                    <a:pt x="427" y="676"/>
                  </a:cubicBezTo>
                  <a:cubicBezTo>
                    <a:pt x="428" y="674"/>
                    <a:pt x="430" y="672"/>
                    <a:pt x="431" y="669"/>
                  </a:cubicBezTo>
                  <a:cubicBezTo>
                    <a:pt x="435" y="659"/>
                    <a:pt x="436" y="649"/>
                    <a:pt x="437" y="641"/>
                  </a:cubicBezTo>
                  <a:cubicBezTo>
                    <a:pt x="437" y="638"/>
                    <a:pt x="437" y="635"/>
                    <a:pt x="437" y="632"/>
                  </a:cubicBezTo>
                  <a:cubicBezTo>
                    <a:pt x="437" y="632"/>
                    <a:pt x="437" y="632"/>
                    <a:pt x="437" y="632"/>
                  </a:cubicBezTo>
                  <a:cubicBezTo>
                    <a:pt x="441" y="631"/>
                    <a:pt x="445" y="630"/>
                    <a:pt x="450" y="628"/>
                  </a:cubicBezTo>
                  <a:cubicBezTo>
                    <a:pt x="451" y="627"/>
                    <a:pt x="452" y="627"/>
                    <a:pt x="452" y="626"/>
                  </a:cubicBezTo>
                  <a:cubicBezTo>
                    <a:pt x="457" y="625"/>
                    <a:pt x="462" y="623"/>
                    <a:pt x="466" y="619"/>
                  </a:cubicBezTo>
                  <a:cubicBezTo>
                    <a:pt x="478" y="609"/>
                    <a:pt x="481" y="597"/>
                    <a:pt x="483" y="588"/>
                  </a:cubicBezTo>
                  <a:cubicBezTo>
                    <a:pt x="483" y="588"/>
                    <a:pt x="483" y="588"/>
                    <a:pt x="483" y="588"/>
                  </a:cubicBezTo>
                  <a:cubicBezTo>
                    <a:pt x="485" y="581"/>
                    <a:pt x="487" y="574"/>
                    <a:pt x="488" y="568"/>
                  </a:cubicBezTo>
                  <a:cubicBezTo>
                    <a:pt x="489" y="562"/>
                    <a:pt x="490" y="557"/>
                    <a:pt x="491" y="553"/>
                  </a:cubicBezTo>
                  <a:cubicBezTo>
                    <a:pt x="498" y="545"/>
                    <a:pt x="506" y="534"/>
                    <a:pt x="504" y="520"/>
                  </a:cubicBezTo>
                  <a:cubicBezTo>
                    <a:pt x="500" y="498"/>
                    <a:pt x="484" y="487"/>
                    <a:pt x="469" y="481"/>
                  </a:cubicBezTo>
                  <a:cubicBezTo>
                    <a:pt x="459" y="477"/>
                    <a:pt x="451" y="476"/>
                    <a:pt x="444" y="475"/>
                  </a:cubicBezTo>
                  <a:cubicBezTo>
                    <a:pt x="443" y="475"/>
                    <a:pt x="443" y="475"/>
                    <a:pt x="443" y="475"/>
                  </a:cubicBezTo>
                  <a:cubicBezTo>
                    <a:pt x="441" y="474"/>
                    <a:pt x="439" y="474"/>
                    <a:pt x="437" y="473"/>
                  </a:cubicBezTo>
                  <a:cubicBezTo>
                    <a:pt x="435" y="473"/>
                    <a:pt x="432" y="472"/>
                    <a:pt x="430" y="472"/>
                  </a:cubicBezTo>
                  <a:cubicBezTo>
                    <a:pt x="424" y="470"/>
                    <a:pt x="421" y="467"/>
                    <a:pt x="418" y="461"/>
                  </a:cubicBezTo>
                  <a:cubicBezTo>
                    <a:pt x="417" y="457"/>
                    <a:pt x="415" y="453"/>
                    <a:pt x="411" y="448"/>
                  </a:cubicBezTo>
                  <a:cubicBezTo>
                    <a:pt x="410" y="447"/>
                    <a:pt x="409" y="446"/>
                    <a:pt x="408" y="445"/>
                  </a:cubicBezTo>
                  <a:cubicBezTo>
                    <a:pt x="404" y="440"/>
                    <a:pt x="399" y="434"/>
                    <a:pt x="391" y="430"/>
                  </a:cubicBezTo>
                  <a:cubicBezTo>
                    <a:pt x="388" y="428"/>
                    <a:pt x="385" y="426"/>
                    <a:pt x="381" y="424"/>
                  </a:cubicBezTo>
                  <a:cubicBezTo>
                    <a:pt x="352" y="405"/>
                    <a:pt x="311" y="389"/>
                    <a:pt x="284" y="393"/>
                  </a:cubicBezTo>
                  <a:cubicBezTo>
                    <a:pt x="273" y="394"/>
                    <a:pt x="265" y="400"/>
                    <a:pt x="259" y="404"/>
                  </a:cubicBezTo>
                  <a:cubicBezTo>
                    <a:pt x="257" y="406"/>
                    <a:pt x="255" y="407"/>
                    <a:pt x="253" y="408"/>
                  </a:cubicBezTo>
                  <a:cubicBezTo>
                    <a:pt x="252" y="408"/>
                    <a:pt x="250" y="409"/>
                    <a:pt x="249" y="409"/>
                  </a:cubicBezTo>
                  <a:cubicBezTo>
                    <a:pt x="248" y="402"/>
                    <a:pt x="247" y="394"/>
                    <a:pt x="241" y="385"/>
                  </a:cubicBezTo>
                  <a:cubicBezTo>
                    <a:pt x="238" y="380"/>
                    <a:pt x="234" y="377"/>
                    <a:pt x="230" y="374"/>
                  </a:cubicBezTo>
                  <a:cubicBezTo>
                    <a:pt x="231" y="371"/>
                    <a:pt x="231" y="366"/>
                    <a:pt x="230" y="362"/>
                  </a:cubicBezTo>
                  <a:cubicBezTo>
                    <a:pt x="228" y="357"/>
                    <a:pt x="224" y="350"/>
                    <a:pt x="215" y="346"/>
                  </a:cubicBezTo>
                  <a:cubicBezTo>
                    <a:pt x="198" y="338"/>
                    <a:pt x="184" y="349"/>
                    <a:pt x="176" y="355"/>
                  </a:cubicBezTo>
                  <a:cubicBezTo>
                    <a:pt x="175" y="356"/>
                    <a:pt x="174" y="357"/>
                    <a:pt x="173" y="358"/>
                  </a:cubicBezTo>
                  <a:cubicBezTo>
                    <a:pt x="171" y="355"/>
                    <a:pt x="171" y="354"/>
                    <a:pt x="175" y="350"/>
                  </a:cubicBezTo>
                  <a:cubicBezTo>
                    <a:pt x="189" y="339"/>
                    <a:pt x="223" y="335"/>
                    <a:pt x="234" y="348"/>
                  </a:cubicBezTo>
                  <a:cubicBezTo>
                    <a:pt x="239" y="353"/>
                    <a:pt x="246" y="356"/>
                    <a:pt x="253" y="354"/>
                  </a:cubicBezTo>
                  <a:cubicBezTo>
                    <a:pt x="260" y="353"/>
                    <a:pt x="266" y="348"/>
                    <a:pt x="268" y="341"/>
                  </a:cubicBezTo>
                  <a:cubicBezTo>
                    <a:pt x="280" y="309"/>
                    <a:pt x="312" y="281"/>
                    <a:pt x="342" y="257"/>
                  </a:cubicBezTo>
                  <a:cubicBezTo>
                    <a:pt x="349" y="253"/>
                    <a:pt x="354" y="247"/>
                    <a:pt x="360" y="241"/>
                  </a:cubicBezTo>
                  <a:cubicBezTo>
                    <a:pt x="365" y="236"/>
                    <a:pt x="370" y="231"/>
                    <a:pt x="375" y="228"/>
                  </a:cubicBezTo>
                  <a:cubicBezTo>
                    <a:pt x="376" y="227"/>
                    <a:pt x="378" y="226"/>
                    <a:pt x="378" y="226"/>
                  </a:cubicBezTo>
                  <a:cubicBezTo>
                    <a:pt x="379" y="226"/>
                    <a:pt x="380" y="226"/>
                    <a:pt x="380" y="226"/>
                  </a:cubicBezTo>
                  <a:cubicBezTo>
                    <a:pt x="384" y="227"/>
                    <a:pt x="391" y="228"/>
                    <a:pt x="400" y="227"/>
                  </a:cubicBezTo>
                  <a:cubicBezTo>
                    <a:pt x="420" y="224"/>
                    <a:pt x="437" y="212"/>
                    <a:pt x="441" y="194"/>
                  </a:cubicBezTo>
                  <a:cubicBezTo>
                    <a:pt x="445" y="178"/>
                    <a:pt x="439" y="161"/>
                    <a:pt x="425" y="150"/>
                  </a:cubicBezTo>
                  <a:cubicBezTo>
                    <a:pt x="447" y="138"/>
                    <a:pt x="448" y="119"/>
                    <a:pt x="448" y="112"/>
                  </a:cubicBezTo>
                  <a:cubicBezTo>
                    <a:pt x="446" y="90"/>
                    <a:pt x="423" y="70"/>
                    <a:pt x="393" y="66"/>
                  </a:cubicBezTo>
                  <a:cubicBezTo>
                    <a:pt x="373" y="64"/>
                    <a:pt x="360" y="73"/>
                    <a:pt x="352" y="80"/>
                  </a:cubicBezTo>
                  <a:cubicBezTo>
                    <a:pt x="348" y="76"/>
                    <a:pt x="337" y="64"/>
                    <a:pt x="322" y="66"/>
                  </a:cubicBezTo>
                  <a:cubicBezTo>
                    <a:pt x="312" y="67"/>
                    <a:pt x="305" y="73"/>
                    <a:pt x="301" y="79"/>
                  </a:cubicBezTo>
                  <a:cubicBezTo>
                    <a:pt x="296" y="77"/>
                    <a:pt x="291" y="76"/>
                    <a:pt x="285" y="77"/>
                  </a:cubicBezTo>
                  <a:cubicBezTo>
                    <a:pt x="284" y="77"/>
                    <a:pt x="282" y="76"/>
                    <a:pt x="280" y="75"/>
                  </a:cubicBezTo>
                  <a:cubicBezTo>
                    <a:pt x="381" y="37"/>
                    <a:pt x="484" y="39"/>
                    <a:pt x="573" y="83"/>
                  </a:cubicBezTo>
                  <a:cubicBezTo>
                    <a:pt x="576" y="84"/>
                    <a:pt x="576" y="84"/>
                    <a:pt x="576" y="84"/>
                  </a:cubicBezTo>
                  <a:cubicBezTo>
                    <a:pt x="597" y="95"/>
                    <a:pt x="624" y="108"/>
                    <a:pt x="641" y="123"/>
                  </a:cubicBezTo>
                  <a:cubicBezTo>
                    <a:pt x="639" y="126"/>
                    <a:pt x="636" y="129"/>
                    <a:pt x="634" y="133"/>
                  </a:cubicBezTo>
                  <a:cubicBezTo>
                    <a:pt x="631" y="139"/>
                    <a:pt x="629" y="145"/>
                    <a:pt x="628" y="151"/>
                  </a:cubicBezTo>
                  <a:cubicBezTo>
                    <a:pt x="625" y="149"/>
                    <a:pt x="623" y="148"/>
                    <a:pt x="620" y="146"/>
                  </a:cubicBezTo>
                  <a:cubicBezTo>
                    <a:pt x="610" y="141"/>
                    <a:pt x="603" y="141"/>
                    <a:pt x="597" y="143"/>
                  </a:cubicBezTo>
                  <a:cubicBezTo>
                    <a:pt x="583" y="147"/>
                    <a:pt x="574" y="158"/>
                    <a:pt x="573" y="173"/>
                  </a:cubicBezTo>
                  <a:cubicBezTo>
                    <a:pt x="571" y="176"/>
                    <a:pt x="571" y="180"/>
                    <a:pt x="572" y="184"/>
                  </a:cubicBezTo>
                  <a:cubicBezTo>
                    <a:pt x="572" y="187"/>
                    <a:pt x="574" y="189"/>
                    <a:pt x="575" y="192"/>
                  </a:cubicBezTo>
                  <a:cubicBezTo>
                    <a:pt x="579" y="201"/>
                    <a:pt x="584" y="210"/>
                    <a:pt x="591" y="218"/>
                  </a:cubicBezTo>
                  <a:cubicBezTo>
                    <a:pt x="591" y="218"/>
                    <a:pt x="591" y="219"/>
                    <a:pt x="591" y="220"/>
                  </a:cubicBezTo>
                  <a:cubicBezTo>
                    <a:pt x="581" y="220"/>
                    <a:pt x="560" y="220"/>
                    <a:pt x="555" y="253"/>
                  </a:cubicBezTo>
                  <a:cubicBezTo>
                    <a:pt x="554" y="266"/>
                    <a:pt x="556" y="276"/>
                    <a:pt x="561" y="282"/>
                  </a:cubicBezTo>
                  <a:close/>
                  <a:moveTo>
                    <a:pt x="50" y="497"/>
                  </a:moveTo>
                  <a:cubicBezTo>
                    <a:pt x="50" y="497"/>
                    <a:pt x="50" y="497"/>
                    <a:pt x="50" y="497"/>
                  </a:cubicBezTo>
                  <a:cubicBezTo>
                    <a:pt x="41" y="454"/>
                    <a:pt x="39" y="410"/>
                    <a:pt x="46" y="366"/>
                  </a:cubicBezTo>
                  <a:cubicBezTo>
                    <a:pt x="46" y="363"/>
                    <a:pt x="47" y="359"/>
                    <a:pt x="47" y="354"/>
                  </a:cubicBezTo>
                  <a:cubicBezTo>
                    <a:pt x="48" y="348"/>
                    <a:pt x="49" y="337"/>
                    <a:pt x="51" y="327"/>
                  </a:cubicBezTo>
                  <a:cubicBezTo>
                    <a:pt x="51" y="326"/>
                    <a:pt x="51" y="326"/>
                    <a:pt x="51" y="325"/>
                  </a:cubicBezTo>
                  <a:cubicBezTo>
                    <a:pt x="52" y="326"/>
                    <a:pt x="52" y="327"/>
                    <a:pt x="52" y="329"/>
                  </a:cubicBezTo>
                  <a:cubicBezTo>
                    <a:pt x="54" y="342"/>
                    <a:pt x="58" y="372"/>
                    <a:pt x="92" y="375"/>
                  </a:cubicBezTo>
                  <a:cubicBezTo>
                    <a:pt x="93" y="375"/>
                    <a:pt x="93" y="375"/>
                    <a:pt x="94" y="375"/>
                  </a:cubicBezTo>
                  <a:cubicBezTo>
                    <a:pt x="95" y="380"/>
                    <a:pt x="96" y="385"/>
                    <a:pt x="100" y="390"/>
                  </a:cubicBezTo>
                  <a:cubicBezTo>
                    <a:pt x="112" y="407"/>
                    <a:pt x="125" y="408"/>
                    <a:pt x="134" y="410"/>
                  </a:cubicBezTo>
                  <a:cubicBezTo>
                    <a:pt x="137" y="410"/>
                    <a:pt x="139" y="410"/>
                    <a:pt x="141" y="411"/>
                  </a:cubicBezTo>
                  <a:cubicBezTo>
                    <a:pt x="161" y="416"/>
                    <a:pt x="175" y="426"/>
                    <a:pt x="191" y="437"/>
                  </a:cubicBezTo>
                  <a:cubicBezTo>
                    <a:pt x="200" y="442"/>
                    <a:pt x="209" y="448"/>
                    <a:pt x="219" y="454"/>
                  </a:cubicBezTo>
                  <a:cubicBezTo>
                    <a:pt x="223" y="456"/>
                    <a:pt x="226" y="457"/>
                    <a:pt x="230" y="459"/>
                  </a:cubicBezTo>
                  <a:cubicBezTo>
                    <a:pt x="229" y="460"/>
                    <a:pt x="229" y="461"/>
                    <a:pt x="229" y="461"/>
                  </a:cubicBezTo>
                  <a:cubicBezTo>
                    <a:pt x="228" y="462"/>
                    <a:pt x="227" y="463"/>
                    <a:pt x="227" y="464"/>
                  </a:cubicBezTo>
                  <a:cubicBezTo>
                    <a:pt x="220" y="474"/>
                    <a:pt x="212" y="484"/>
                    <a:pt x="211" y="497"/>
                  </a:cubicBezTo>
                  <a:cubicBezTo>
                    <a:pt x="210" y="521"/>
                    <a:pt x="225" y="542"/>
                    <a:pt x="238" y="557"/>
                  </a:cubicBezTo>
                  <a:cubicBezTo>
                    <a:pt x="241" y="562"/>
                    <a:pt x="245" y="567"/>
                    <a:pt x="249" y="571"/>
                  </a:cubicBezTo>
                  <a:cubicBezTo>
                    <a:pt x="254" y="577"/>
                    <a:pt x="262" y="582"/>
                    <a:pt x="268" y="585"/>
                  </a:cubicBezTo>
                  <a:cubicBezTo>
                    <a:pt x="271" y="588"/>
                    <a:pt x="277" y="591"/>
                    <a:pt x="279" y="593"/>
                  </a:cubicBezTo>
                  <a:cubicBezTo>
                    <a:pt x="279" y="593"/>
                    <a:pt x="279" y="593"/>
                    <a:pt x="279" y="593"/>
                  </a:cubicBezTo>
                  <a:cubicBezTo>
                    <a:pt x="279" y="593"/>
                    <a:pt x="279" y="594"/>
                    <a:pt x="279" y="594"/>
                  </a:cubicBezTo>
                  <a:cubicBezTo>
                    <a:pt x="282" y="601"/>
                    <a:pt x="281" y="618"/>
                    <a:pt x="281" y="628"/>
                  </a:cubicBezTo>
                  <a:cubicBezTo>
                    <a:pt x="281" y="639"/>
                    <a:pt x="281" y="649"/>
                    <a:pt x="282" y="657"/>
                  </a:cubicBezTo>
                  <a:cubicBezTo>
                    <a:pt x="283" y="667"/>
                    <a:pt x="285" y="677"/>
                    <a:pt x="287" y="688"/>
                  </a:cubicBezTo>
                  <a:cubicBezTo>
                    <a:pt x="287" y="688"/>
                    <a:pt x="287" y="689"/>
                    <a:pt x="287" y="690"/>
                  </a:cubicBezTo>
                  <a:cubicBezTo>
                    <a:pt x="289" y="703"/>
                    <a:pt x="291" y="717"/>
                    <a:pt x="295" y="731"/>
                  </a:cubicBezTo>
                  <a:cubicBezTo>
                    <a:pt x="296" y="739"/>
                    <a:pt x="299" y="747"/>
                    <a:pt x="302" y="754"/>
                  </a:cubicBezTo>
                  <a:cubicBezTo>
                    <a:pt x="303" y="757"/>
                    <a:pt x="305" y="761"/>
                    <a:pt x="307" y="765"/>
                  </a:cubicBezTo>
                  <a:cubicBezTo>
                    <a:pt x="308" y="767"/>
                    <a:pt x="310" y="769"/>
                    <a:pt x="311" y="772"/>
                  </a:cubicBezTo>
                  <a:cubicBezTo>
                    <a:pt x="179" y="729"/>
                    <a:pt x="80" y="627"/>
                    <a:pt x="50" y="499"/>
                  </a:cubicBezTo>
                  <a:cubicBezTo>
                    <a:pt x="50" y="498"/>
                    <a:pt x="50" y="497"/>
                    <a:pt x="50" y="497"/>
                  </a:cubicBezTo>
                  <a:close/>
                  <a:moveTo>
                    <a:pt x="134" y="368"/>
                  </a:moveTo>
                  <a:cubicBezTo>
                    <a:pt x="134" y="368"/>
                    <a:pt x="134" y="368"/>
                    <a:pt x="134" y="369"/>
                  </a:cubicBezTo>
                  <a:cubicBezTo>
                    <a:pt x="134" y="369"/>
                    <a:pt x="134" y="368"/>
                    <a:pt x="134" y="368"/>
                  </a:cubicBezTo>
                  <a:cubicBezTo>
                    <a:pt x="134" y="368"/>
                    <a:pt x="134" y="368"/>
                    <a:pt x="134" y="368"/>
                  </a:cubicBezTo>
                  <a:close/>
                  <a:moveTo>
                    <a:pt x="396" y="502"/>
                  </a:moveTo>
                  <a:cubicBezTo>
                    <a:pt x="405" y="509"/>
                    <a:pt x="414" y="510"/>
                    <a:pt x="422" y="511"/>
                  </a:cubicBezTo>
                  <a:cubicBezTo>
                    <a:pt x="422" y="511"/>
                    <a:pt x="423" y="511"/>
                    <a:pt x="423" y="512"/>
                  </a:cubicBezTo>
                  <a:cubicBezTo>
                    <a:pt x="428" y="513"/>
                    <a:pt x="432" y="513"/>
                    <a:pt x="436" y="514"/>
                  </a:cubicBezTo>
                  <a:cubicBezTo>
                    <a:pt x="437" y="514"/>
                    <a:pt x="437" y="514"/>
                    <a:pt x="438" y="514"/>
                  </a:cubicBezTo>
                  <a:cubicBezTo>
                    <a:pt x="444" y="516"/>
                    <a:pt x="449" y="517"/>
                    <a:pt x="453" y="518"/>
                  </a:cubicBezTo>
                  <a:cubicBezTo>
                    <a:pt x="454" y="518"/>
                    <a:pt x="454" y="519"/>
                    <a:pt x="455" y="519"/>
                  </a:cubicBezTo>
                  <a:cubicBezTo>
                    <a:pt x="457" y="521"/>
                    <a:pt x="459" y="522"/>
                    <a:pt x="460" y="523"/>
                  </a:cubicBezTo>
                  <a:cubicBezTo>
                    <a:pt x="460" y="523"/>
                    <a:pt x="459" y="524"/>
                    <a:pt x="459" y="525"/>
                  </a:cubicBezTo>
                  <a:cubicBezTo>
                    <a:pt x="458" y="527"/>
                    <a:pt x="457" y="530"/>
                    <a:pt x="456" y="533"/>
                  </a:cubicBezTo>
                  <a:cubicBezTo>
                    <a:pt x="453" y="537"/>
                    <a:pt x="450" y="541"/>
                    <a:pt x="448" y="546"/>
                  </a:cubicBezTo>
                  <a:cubicBezTo>
                    <a:pt x="445" y="554"/>
                    <a:pt x="445" y="562"/>
                    <a:pt x="445" y="568"/>
                  </a:cubicBezTo>
                  <a:cubicBezTo>
                    <a:pt x="445" y="571"/>
                    <a:pt x="445" y="575"/>
                    <a:pt x="444" y="577"/>
                  </a:cubicBezTo>
                  <a:cubicBezTo>
                    <a:pt x="444" y="577"/>
                    <a:pt x="444" y="577"/>
                    <a:pt x="444" y="577"/>
                  </a:cubicBezTo>
                  <a:cubicBezTo>
                    <a:pt x="443" y="582"/>
                    <a:pt x="441" y="585"/>
                    <a:pt x="438" y="588"/>
                  </a:cubicBezTo>
                  <a:cubicBezTo>
                    <a:pt x="438" y="588"/>
                    <a:pt x="437" y="588"/>
                    <a:pt x="437" y="588"/>
                  </a:cubicBezTo>
                  <a:cubicBezTo>
                    <a:pt x="431" y="588"/>
                    <a:pt x="421" y="589"/>
                    <a:pt x="413" y="596"/>
                  </a:cubicBezTo>
                  <a:cubicBezTo>
                    <a:pt x="404" y="603"/>
                    <a:pt x="400" y="613"/>
                    <a:pt x="399" y="622"/>
                  </a:cubicBezTo>
                  <a:cubicBezTo>
                    <a:pt x="396" y="629"/>
                    <a:pt x="395" y="636"/>
                    <a:pt x="395" y="643"/>
                  </a:cubicBezTo>
                  <a:cubicBezTo>
                    <a:pt x="394" y="649"/>
                    <a:pt x="394" y="653"/>
                    <a:pt x="392" y="657"/>
                  </a:cubicBezTo>
                  <a:cubicBezTo>
                    <a:pt x="388" y="663"/>
                    <a:pt x="383" y="666"/>
                    <a:pt x="374" y="671"/>
                  </a:cubicBezTo>
                  <a:cubicBezTo>
                    <a:pt x="366" y="676"/>
                    <a:pt x="357" y="681"/>
                    <a:pt x="349" y="690"/>
                  </a:cubicBezTo>
                  <a:cubicBezTo>
                    <a:pt x="339" y="701"/>
                    <a:pt x="336" y="718"/>
                    <a:pt x="337" y="734"/>
                  </a:cubicBezTo>
                  <a:cubicBezTo>
                    <a:pt x="336" y="729"/>
                    <a:pt x="334" y="724"/>
                    <a:pt x="333" y="718"/>
                  </a:cubicBezTo>
                  <a:cubicBezTo>
                    <a:pt x="332" y="711"/>
                    <a:pt x="330" y="704"/>
                    <a:pt x="329" y="698"/>
                  </a:cubicBezTo>
                  <a:cubicBezTo>
                    <a:pt x="328" y="692"/>
                    <a:pt x="327" y="687"/>
                    <a:pt x="326" y="681"/>
                  </a:cubicBezTo>
                  <a:cubicBezTo>
                    <a:pt x="326" y="676"/>
                    <a:pt x="325" y="670"/>
                    <a:pt x="324" y="665"/>
                  </a:cubicBezTo>
                  <a:cubicBezTo>
                    <a:pt x="323" y="660"/>
                    <a:pt x="323" y="648"/>
                    <a:pt x="323" y="637"/>
                  </a:cubicBezTo>
                  <a:cubicBezTo>
                    <a:pt x="322" y="613"/>
                    <a:pt x="322" y="594"/>
                    <a:pt x="317" y="581"/>
                  </a:cubicBezTo>
                  <a:cubicBezTo>
                    <a:pt x="317" y="580"/>
                    <a:pt x="317" y="580"/>
                    <a:pt x="317" y="580"/>
                  </a:cubicBezTo>
                  <a:cubicBezTo>
                    <a:pt x="316" y="579"/>
                    <a:pt x="316" y="579"/>
                    <a:pt x="316" y="578"/>
                  </a:cubicBezTo>
                  <a:cubicBezTo>
                    <a:pt x="316" y="578"/>
                    <a:pt x="316" y="577"/>
                    <a:pt x="315" y="577"/>
                  </a:cubicBezTo>
                  <a:cubicBezTo>
                    <a:pt x="315" y="576"/>
                    <a:pt x="315" y="576"/>
                    <a:pt x="314" y="575"/>
                  </a:cubicBezTo>
                  <a:cubicBezTo>
                    <a:pt x="314" y="575"/>
                    <a:pt x="314" y="574"/>
                    <a:pt x="314" y="574"/>
                  </a:cubicBezTo>
                  <a:cubicBezTo>
                    <a:pt x="314" y="573"/>
                    <a:pt x="313" y="572"/>
                    <a:pt x="313" y="572"/>
                  </a:cubicBezTo>
                  <a:cubicBezTo>
                    <a:pt x="313" y="572"/>
                    <a:pt x="313" y="571"/>
                    <a:pt x="312" y="571"/>
                  </a:cubicBezTo>
                  <a:cubicBezTo>
                    <a:pt x="312" y="571"/>
                    <a:pt x="312" y="571"/>
                    <a:pt x="312" y="571"/>
                  </a:cubicBezTo>
                  <a:cubicBezTo>
                    <a:pt x="312" y="571"/>
                    <a:pt x="312" y="571"/>
                    <a:pt x="312" y="571"/>
                  </a:cubicBezTo>
                  <a:cubicBezTo>
                    <a:pt x="312" y="571"/>
                    <a:pt x="312" y="571"/>
                    <a:pt x="312" y="571"/>
                  </a:cubicBezTo>
                  <a:cubicBezTo>
                    <a:pt x="306" y="561"/>
                    <a:pt x="296" y="555"/>
                    <a:pt x="287" y="548"/>
                  </a:cubicBezTo>
                  <a:cubicBezTo>
                    <a:pt x="281" y="544"/>
                    <a:pt x="275" y="540"/>
                    <a:pt x="272" y="536"/>
                  </a:cubicBezTo>
                  <a:cubicBezTo>
                    <a:pt x="270" y="534"/>
                    <a:pt x="270" y="534"/>
                    <a:pt x="270" y="534"/>
                  </a:cubicBezTo>
                  <a:cubicBezTo>
                    <a:pt x="270" y="534"/>
                    <a:pt x="270" y="533"/>
                    <a:pt x="270" y="533"/>
                  </a:cubicBezTo>
                  <a:cubicBezTo>
                    <a:pt x="269" y="532"/>
                    <a:pt x="268" y="530"/>
                    <a:pt x="267" y="528"/>
                  </a:cubicBezTo>
                  <a:cubicBezTo>
                    <a:pt x="265" y="526"/>
                    <a:pt x="264" y="524"/>
                    <a:pt x="263" y="522"/>
                  </a:cubicBezTo>
                  <a:cubicBezTo>
                    <a:pt x="252" y="506"/>
                    <a:pt x="253" y="505"/>
                    <a:pt x="259" y="493"/>
                  </a:cubicBezTo>
                  <a:cubicBezTo>
                    <a:pt x="260" y="489"/>
                    <a:pt x="262" y="485"/>
                    <a:pt x="264" y="480"/>
                  </a:cubicBezTo>
                  <a:cubicBezTo>
                    <a:pt x="271" y="470"/>
                    <a:pt x="277" y="458"/>
                    <a:pt x="274" y="445"/>
                  </a:cubicBezTo>
                  <a:cubicBezTo>
                    <a:pt x="274" y="445"/>
                    <a:pt x="273" y="444"/>
                    <a:pt x="273" y="444"/>
                  </a:cubicBezTo>
                  <a:cubicBezTo>
                    <a:pt x="274" y="444"/>
                    <a:pt x="274" y="443"/>
                    <a:pt x="275" y="443"/>
                  </a:cubicBezTo>
                  <a:cubicBezTo>
                    <a:pt x="281" y="441"/>
                    <a:pt x="286" y="438"/>
                    <a:pt x="290" y="435"/>
                  </a:cubicBezTo>
                  <a:cubicBezTo>
                    <a:pt x="290" y="435"/>
                    <a:pt x="291" y="435"/>
                    <a:pt x="291" y="435"/>
                  </a:cubicBezTo>
                  <a:cubicBezTo>
                    <a:pt x="304" y="435"/>
                    <a:pt x="323" y="440"/>
                    <a:pt x="333" y="444"/>
                  </a:cubicBezTo>
                  <a:cubicBezTo>
                    <a:pt x="344" y="449"/>
                    <a:pt x="354" y="454"/>
                    <a:pt x="361" y="458"/>
                  </a:cubicBezTo>
                  <a:cubicBezTo>
                    <a:pt x="368" y="463"/>
                    <a:pt x="373" y="467"/>
                    <a:pt x="377" y="470"/>
                  </a:cubicBezTo>
                  <a:cubicBezTo>
                    <a:pt x="378" y="472"/>
                    <a:pt x="379" y="474"/>
                    <a:pt x="380" y="476"/>
                  </a:cubicBezTo>
                  <a:cubicBezTo>
                    <a:pt x="381" y="482"/>
                    <a:pt x="383" y="492"/>
                    <a:pt x="396" y="502"/>
                  </a:cubicBezTo>
                  <a:close/>
                  <a:moveTo>
                    <a:pt x="319" y="154"/>
                  </a:moveTo>
                  <a:cubicBezTo>
                    <a:pt x="322" y="154"/>
                    <a:pt x="324" y="153"/>
                    <a:pt x="326" y="153"/>
                  </a:cubicBezTo>
                  <a:cubicBezTo>
                    <a:pt x="325" y="154"/>
                    <a:pt x="325" y="154"/>
                    <a:pt x="325" y="155"/>
                  </a:cubicBezTo>
                  <a:cubicBezTo>
                    <a:pt x="324" y="156"/>
                    <a:pt x="320" y="160"/>
                    <a:pt x="317" y="162"/>
                  </a:cubicBezTo>
                  <a:cubicBezTo>
                    <a:pt x="316" y="163"/>
                    <a:pt x="315" y="164"/>
                    <a:pt x="314" y="165"/>
                  </a:cubicBezTo>
                  <a:cubicBezTo>
                    <a:pt x="312" y="164"/>
                    <a:pt x="311" y="163"/>
                    <a:pt x="310" y="162"/>
                  </a:cubicBezTo>
                  <a:cubicBezTo>
                    <a:pt x="308" y="160"/>
                    <a:pt x="305" y="158"/>
                    <a:pt x="303" y="157"/>
                  </a:cubicBezTo>
                  <a:cubicBezTo>
                    <a:pt x="307" y="156"/>
                    <a:pt x="312" y="155"/>
                    <a:pt x="319" y="154"/>
                  </a:cubicBezTo>
                  <a:close/>
                  <a:moveTo>
                    <a:pt x="686" y="155"/>
                  </a:moveTo>
                  <a:cubicBezTo>
                    <a:pt x="681" y="152"/>
                    <a:pt x="676" y="150"/>
                    <a:pt x="672" y="149"/>
                  </a:cubicBezTo>
                  <a:cubicBezTo>
                    <a:pt x="673" y="149"/>
                    <a:pt x="674" y="149"/>
                    <a:pt x="674" y="148"/>
                  </a:cubicBezTo>
                  <a:cubicBezTo>
                    <a:pt x="675" y="148"/>
                    <a:pt x="676" y="147"/>
                    <a:pt x="677" y="147"/>
                  </a:cubicBezTo>
                  <a:cubicBezTo>
                    <a:pt x="680" y="149"/>
                    <a:pt x="683" y="152"/>
                    <a:pt x="686" y="155"/>
                  </a:cubicBezTo>
                  <a:close/>
                  <a:moveTo>
                    <a:pt x="186" y="119"/>
                  </a:moveTo>
                  <a:cubicBezTo>
                    <a:pt x="188" y="120"/>
                    <a:pt x="190" y="120"/>
                    <a:pt x="191" y="121"/>
                  </a:cubicBezTo>
                  <a:cubicBezTo>
                    <a:pt x="199" y="125"/>
                    <a:pt x="212" y="130"/>
                    <a:pt x="224" y="130"/>
                  </a:cubicBezTo>
                  <a:cubicBezTo>
                    <a:pt x="234" y="130"/>
                    <a:pt x="245" y="127"/>
                    <a:pt x="252" y="115"/>
                  </a:cubicBezTo>
                  <a:cubicBezTo>
                    <a:pt x="252" y="115"/>
                    <a:pt x="252" y="115"/>
                    <a:pt x="252" y="115"/>
                  </a:cubicBezTo>
                  <a:cubicBezTo>
                    <a:pt x="253" y="114"/>
                    <a:pt x="253" y="113"/>
                    <a:pt x="254" y="112"/>
                  </a:cubicBezTo>
                  <a:cubicBezTo>
                    <a:pt x="254" y="115"/>
                    <a:pt x="255" y="118"/>
                    <a:pt x="256" y="120"/>
                  </a:cubicBezTo>
                  <a:cubicBezTo>
                    <a:pt x="258" y="125"/>
                    <a:pt x="261" y="129"/>
                    <a:pt x="265" y="132"/>
                  </a:cubicBezTo>
                  <a:cubicBezTo>
                    <a:pt x="261" y="135"/>
                    <a:pt x="258" y="139"/>
                    <a:pt x="255" y="143"/>
                  </a:cubicBezTo>
                  <a:cubicBezTo>
                    <a:pt x="250" y="152"/>
                    <a:pt x="250" y="163"/>
                    <a:pt x="255" y="174"/>
                  </a:cubicBezTo>
                  <a:cubicBezTo>
                    <a:pt x="262" y="191"/>
                    <a:pt x="278" y="193"/>
                    <a:pt x="285" y="194"/>
                  </a:cubicBezTo>
                  <a:cubicBezTo>
                    <a:pt x="285" y="194"/>
                    <a:pt x="285" y="194"/>
                    <a:pt x="285" y="194"/>
                  </a:cubicBezTo>
                  <a:cubicBezTo>
                    <a:pt x="285" y="194"/>
                    <a:pt x="285" y="195"/>
                    <a:pt x="285" y="195"/>
                  </a:cubicBezTo>
                  <a:cubicBezTo>
                    <a:pt x="288" y="202"/>
                    <a:pt x="292" y="214"/>
                    <a:pt x="307" y="220"/>
                  </a:cubicBezTo>
                  <a:cubicBezTo>
                    <a:pt x="309" y="221"/>
                    <a:pt x="312" y="221"/>
                    <a:pt x="314" y="221"/>
                  </a:cubicBezTo>
                  <a:cubicBezTo>
                    <a:pt x="319" y="221"/>
                    <a:pt x="323" y="219"/>
                    <a:pt x="327" y="217"/>
                  </a:cubicBezTo>
                  <a:cubicBezTo>
                    <a:pt x="332" y="213"/>
                    <a:pt x="335" y="207"/>
                    <a:pt x="334" y="200"/>
                  </a:cubicBezTo>
                  <a:cubicBezTo>
                    <a:pt x="336" y="198"/>
                    <a:pt x="340" y="195"/>
                    <a:pt x="343" y="193"/>
                  </a:cubicBezTo>
                  <a:cubicBezTo>
                    <a:pt x="349" y="188"/>
                    <a:pt x="355" y="182"/>
                    <a:pt x="360" y="175"/>
                  </a:cubicBezTo>
                  <a:cubicBezTo>
                    <a:pt x="363" y="171"/>
                    <a:pt x="364" y="166"/>
                    <a:pt x="365" y="163"/>
                  </a:cubicBezTo>
                  <a:cubicBezTo>
                    <a:pt x="375" y="183"/>
                    <a:pt x="392" y="181"/>
                    <a:pt x="397" y="180"/>
                  </a:cubicBezTo>
                  <a:cubicBezTo>
                    <a:pt x="398" y="180"/>
                    <a:pt x="398" y="180"/>
                    <a:pt x="398" y="180"/>
                  </a:cubicBezTo>
                  <a:cubicBezTo>
                    <a:pt x="401" y="182"/>
                    <a:pt x="402" y="184"/>
                    <a:pt x="402" y="184"/>
                  </a:cubicBezTo>
                  <a:cubicBezTo>
                    <a:pt x="402" y="185"/>
                    <a:pt x="400" y="187"/>
                    <a:pt x="395" y="187"/>
                  </a:cubicBezTo>
                  <a:cubicBezTo>
                    <a:pt x="391" y="187"/>
                    <a:pt x="389" y="187"/>
                    <a:pt x="386" y="187"/>
                  </a:cubicBezTo>
                  <a:cubicBezTo>
                    <a:pt x="376" y="185"/>
                    <a:pt x="367" y="185"/>
                    <a:pt x="351" y="196"/>
                  </a:cubicBezTo>
                  <a:cubicBezTo>
                    <a:pt x="345" y="201"/>
                    <a:pt x="338" y="207"/>
                    <a:pt x="332" y="213"/>
                  </a:cubicBezTo>
                  <a:cubicBezTo>
                    <a:pt x="327" y="218"/>
                    <a:pt x="322" y="222"/>
                    <a:pt x="318" y="226"/>
                  </a:cubicBezTo>
                  <a:cubicBezTo>
                    <a:pt x="289" y="248"/>
                    <a:pt x="259" y="274"/>
                    <a:pt x="241" y="306"/>
                  </a:cubicBezTo>
                  <a:cubicBezTo>
                    <a:pt x="211" y="294"/>
                    <a:pt x="171" y="301"/>
                    <a:pt x="149" y="320"/>
                  </a:cubicBezTo>
                  <a:cubicBezTo>
                    <a:pt x="139" y="328"/>
                    <a:pt x="134" y="338"/>
                    <a:pt x="132" y="348"/>
                  </a:cubicBezTo>
                  <a:cubicBezTo>
                    <a:pt x="131" y="345"/>
                    <a:pt x="130" y="342"/>
                    <a:pt x="128" y="339"/>
                  </a:cubicBezTo>
                  <a:cubicBezTo>
                    <a:pt x="122" y="332"/>
                    <a:pt x="112" y="319"/>
                    <a:pt x="97" y="322"/>
                  </a:cubicBezTo>
                  <a:cubicBezTo>
                    <a:pt x="95" y="323"/>
                    <a:pt x="93" y="323"/>
                    <a:pt x="92" y="324"/>
                  </a:cubicBezTo>
                  <a:cubicBezTo>
                    <a:pt x="92" y="324"/>
                    <a:pt x="92" y="324"/>
                    <a:pt x="92" y="323"/>
                  </a:cubicBezTo>
                  <a:cubicBezTo>
                    <a:pt x="91" y="318"/>
                    <a:pt x="90" y="312"/>
                    <a:pt x="88" y="307"/>
                  </a:cubicBezTo>
                  <a:cubicBezTo>
                    <a:pt x="88" y="305"/>
                    <a:pt x="88" y="304"/>
                    <a:pt x="87" y="303"/>
                  </a:cubicBezTo>
                  <a:cubicBezTo>
                    <a:pt x="85" y="294"/>
                    <a:pt x="81" y="280"/>
                    <a:pt x="69" y="273"/>
                  </a:cubicBezTo>
                  <a:cubicBezTo>
                    <a:pt x="94" y="212"/>
                    <a:pt x="135" y="159"/>
                    <a:pt x="186" y="119"/>
                  </a:cubicBezTo>
                  <a:close/>
                  <a:moveTo>
                    <a:pt x="724" y="634"/>
                  </a:moveTo>
                  <a:cubicBezTo>
                    <a:pt x="721" y="627"/>
                    <a:pt x="718" y="620"/>
                    <a:pt x="715" y="614"/>
                  </a:cubicBezTo>
                  <a:cubicBezTo>
                    <a:pt x="709" y="600"/>
                    <a:pt x="703" y="587"/>
                    <a:pt x="703" y="576"/>
                  </a:cubicBezTo>
                  <a:cubicBezTo>
                    <a:pt x="703" y="572"/>
                    <a:pt x="704" y="568"/>
                    <a:pt x="706" y="563"/>
                  </a:cubicBezTo>
                  <a:cubicBezTo>
                    <a:pt x="708" y="555"/>
                    <a:pt x="711" y="544"/>
                    <a:pt x="710" y="532"/>
                  </a:cubicBezTo>
                  <a:cubicBezTo>
                    <a:pt x="708" y="520"/>
                    <a:pt x="702" y="510"/>
                    <a:pt x="698" y="503"/>
                  </a:cubicBezTo>
                  <a:cubicBezTo>
                    <a:pt x="695" y="499"/>
                    <a:pt x="693" y="496"/>
                    <a:pt x="692" y="493"/>
                  </a:cubicBezTo>
                  <a:cubicBezTo>
                    <a:pt x="692" y="491"/>
                    <a:pt x="692" y="486"/>
                    <a:pt x="692" y="482"/>
                  </a:cubicBezTo>
                  <a:cubicBezTo>
                    <a:pt x="691" y="469"/>
                    <a:pt x="691" y="458"/>
                    <a:pt x="685" y="450"/>
                  </a:cubicBezTo>
                  <a:cubicBezTo>
                    <a:pt x="666" y="422"/>
                    <a:pt x="632" y="427"/>
                    <a:pt x="605" y="430"/>
                  </a:cubicBezTo>
                  <a:cubicBezTo>
                    <a:pt x="591" y="432"/>
                    <a:pt x="575" y="434"/>
                    <a:pt x="569" y="430"/>
                  </a:cubicBezTo>
                  <a:cubicBezTo>
                    <a:pt x="560" y="426"/>
                    <a:pt x="552" y="412"/>
                    <a:pt x="548" y="396"/>
                  </a:cubicBezTo>
                  <a:cubicBezTo>
                    <a:pt x="543" y="377"/>
                    <a:pt x="545" y="361"/>
                    <a:pt x="549" y="354"/>
                  </a:cubicBezTo>
                  <a:cubicBezTo>
                    <a:pt x="551" y="353"/>
                    <a:pt x="555" y="351"/>
                    <a:pt x="558" y="350"/>
                  </a:cubicBezTo>
                  <a:cubicBezTo>
                    <a:pt x="565" y="346"/>
                    <a:pt x="575" y="341"/>
                    <a:pt x="582" y="331"/>
                  </a:cubicBezTo>
                  <a:cubicBezTo>
                    <a:pt x="588" y="322"/>
                    <a:pt x="590" y="315"/>
                    <a:pt x="592" y="310"/>
                  </a:cubicBezTo>
                  <a:cubicBezTo>
                    <a:pt x="592" y="309"/>
                    <a:pt x="592" y="309"/>
                    <a:pt x="592" y="308"/>
                  </a:cubicBezTo>
                  <a:cubicBezTo>
                    <a:pt x="593" y="308"/>
                    <a:pt x="595" y="307"/>
                    <a:pt x="598" y="306"/>
                  </a:cubicBezTo>
                  <a:cubicBezTo>
                    <a:pt x="604" y="305"/>
                    <a:pt x="609" y="304"/>
                    <a:pt x="613" y="304"/>
                  </a:cubicBezTo>
                  <a:cubicBezTo>
                    <a:pt x="613" y="304"/>
                    <a:pt x="613" y="304"/>
                    <a:pt x="614" y="304"/>
                  </a:cubicBezTo>
                  <a:cubicBezTo>
                    <a:pt x="615" y="304"/>
                    <a:pt x="617" y="304"/>
                    <a:pt x="618" y="304"/>
                  </a:cubicBezTo>
                  <a:cubicBezTo>
                    <a:pt x="626" y="304"/>
                    <a:pt x="633" y="301"/>
                    <a:pt x="639" y="299"/>
                  </a:cubicBezTo>
                  <a:cubicBezTo>
                    <a:pt x="642" y="298"/>
                    <a:pt x="647" y="296"/>
                    <a:pt x="649" y="296"/>
                  </a:cubicBezTo>
                  <a:cubicBezTo>
                    <a:pt x="650" y="296"/>
                    <a:pt x="650" y="296"/>
                    <a:pt x="651" y="296"/>
                  </a:cubicBezTo>
                  <a:cubicBezTo>
                    <a:pt x="653" y="300"/>
                    <a:pt x="657" y="307"/>
                    <a:pt x="665" y="314"/>
                  </a:cubicBezTo>
                  <a:cubicBezTo>
                    <a:pt x="684" y="330"/>
                    <a:pt x="708" y="327"/>
                    <a:pt x="727" y="325"/>
                  </a:cubicBezTo>
                  <a:cubicBezTo>
                    <a:pt x="736" y="324"/>
                    <a:pt x="745" y="323"/>
                    <a:pt x="751" y="324"/>
                  </a:cubicBezTo>
                  <a:cubicBezTo>
                    <a:pt x="752" y="324"/>
                    <a:pt x="754" y="325"/>
                    <a:pt x="755" y="326"/>
                  </a:cubicBezTo>
                  <a:cubicBezTo>
                    <a:pt x="759" y="329"/>
                    <a:pt x="769" y="335"/>
                    <a:pt x="780" y="335"/>
                  </a:cubicBezTo>
                  <a:cubicBezTo>
                    <a:pt x="781" y="335"/>
                    <a:pt x="782" y="335"/>
                    <a:pt x="783" y="335"/>
                  </a:cubicBezTo>
                  <a:cubicBezTo>
                    <a:pt x="788" y="361"/>
                    <a:pt x="792" y="388"/>
                    <a:pt x="792" y="416"/>
                  </a:cubicBezTo>
                  <a:cubicBezTo>
                    <a:pt x="792" y="494"/>
                    <a:pt x="768" y="571"/>
                    <a:pt x="724" y="634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82" name="Freeform 9">
            <a:extLst>
              <a:ext uri="{FF2B5EF4-FFF2-40B4-BE49-F238E27FC236}">
                <a16:creationId xmlns:a16="http://schemas.microsoft.com/office/drawing/2014/main" id="{AEC0EA3C-E474-42F3-AA6E-FD949230586B}"/>
              </a:ext>
            </a:extLst>
          </p:cNvPr>
          <p:cNvSpPr>
            <a:spLocks noChangeAspect="1"/>
          </p:cNvSpPr>
          <p:nvPr/>
        </p:nvSpPr>
        <p:spPr bwMode="auto">
          <a:xfrm>
            <a:off x="2315549" y="1947108"/>
            <a:ext cx="288036" cy="284607"/>
          </a:xfrm>
          <a:custGeom>
            <a:avLst/>
            <a:gdLst>
              <a:gd name="T0" fmla="*/ 580 w 1113"/>
              <a:gd name="T1" fmla="*/ 1098 h 1098"/>
              <a:gd name="T2" fmla="*/ 573 w 1113"/>
              <a:gd name="T3" fmla="*/ 1097 h 1098"/>
              <a:gd name="T4" fmla="*/ 560 w 1113"/>
              <a:gd name="T5" fmla="*/ 1078 h 1098"/>
              <a:gd name="T6" fmla="*/ 560 w 1113"/>
              <a:gd name="T7" fmla="*/ 854 h 1098"/>
              <a:gd name="T8" fmla="*/ 80 w 1113"/>
              <a:gd name="T9" fmla="*/ 854 h 1098"/>
              <a:gd name="T10" fmla="*/ 0 w 1113"/>
              <a:gd name="T11" fmla="*/ 775 h 1098"/>
              <a:gd name="T12" fmla="*/ 0 w 1113"/>
              <a:gd name="T13" fmla="*/ 80 h 1098"/>
              <a:gd name="T14" fmla="*/ 80 w 1113"/>
              <a:gd name="T15" fmla="*/ 0 h 1098"/>
              <a:gd name="T16" fmla="*/ 1034 w 1113"/>
              <a:gd name="T17" fmla="*/ 0 h 1098"/>
              <a:gd name="T18" fmla="*/ 1113 w 1113"/>
              <a:gd name="T19" fmla="*/ 80 h 1098"/>
              <a:gd name="T20" fmla="*/ 1113 w 1113"/>
              <a:gd name="T21" fmla="*/ 775 h 1098"/>
              <a:gd name="T22" fmla="*/ 1034 w 1113"/>
              <a:gd name="T23" fmla="*/ 854 h 1098"/>
              <a:gd name="T24" fmla="*/ 910 w 1113"/>
              <a:gd name="T25" fmla="*/ 854 h 1098"/>
              <a:gd name="T26" fmla="*/ 890 w 1113"/>
              <a:gd name="T27" fmla="*/ 834 h 1098"/>
              <a:gd name="T28" fmla="*/ 910 w 1113"/>
              <a:gd name="T29" fmla="*/ 814 h 1098"/>
              <a:gd name="T30" fmla="*/ 1034 w 1113"/>
              <a:gd name="T31" fmla="*/ 814 h 1098"/>
              <a:gd name="T32" fmla="*/ 1073 w 1113"/>
              <a:gd name="T33" fmla="*/ 775 h 1098"/>
              <a:gd name="T34" fmla="*/ 1073 w 1113"/>
              <a:gd name="T35" fmla="*/ 80 h 1098"/>
              <a:gd name="T36" fmla="*/ 1034 w 1113"/>
              <a:gd name="T37" fmla="*/ 40 h 1098"/>
              <a:gd name="T38" fmla="*/ 80 w 1113"/>
              <a:gd name="T39" fmla="*/ 40 h 1098"/>
              <a:gd name="T40" fmla="*/ 40 w 1113"/>
              <a:gd name="T41" fmla="*/ 80 h 1098"/>
              <a:gd name="T42" fmla="*/ 40 w 1113"/>
              <a:gd name="T43" fmla="*/ 775 h 1098"/>
              <a:gd name="T44" fmla="*/ 80 w 1113"/>
              <a:gd name="T45" fmla="*/ 814 h 1098"/>
              <a:gd name="T46" fmla="*/ 580 w 1113"/>
              <a:gd name="T47" fmla="*/ 814 h 1098"/>
              <a:gd name="T48" fmla="*/ 600 w 1113"/>
              <a:gd name="T49" fmla="*/ 834 h 1098"/>
              <a:gd name="T50" fmla="*/ 600 w 1113"/>
              <a:gd name="T51" fmla="*/ 1024 h 1098"/>
              <a:gd name="T52" fmla="*/ 773 w 1113"/>
              <a:gd name="T53" fmla="*/ 821 h 1098"/>
              <a:gd name="T54" fmla="*/ 802 w 1113"/>
              <a:gd name="T55" fmla="*/ 819 h 1098"/>
              <a:gd name="T56" fmla="*/ 804 w 1113"/>
              <a:gd name="T57" fmla="*/ 847 h 1098"/>
              <a:gd name="T58" fmla="*/ 595 w 1113"/>
              <a:gd name="T59" fmla="*/ 1091 h 1098"/>
              <a:gd name="T60" fmla="*/ 580 w 1113"/>
              <a:gd name="T61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113" h="1098">
                <a:moveTo>
                  <a:pt x="580" y="1098"/>
                </a:moveTo>
                <a:cubicBezTo>
                  <a:pt x="577" y="1098"/>
                  <a:pt x="575" y="1098"/>
                  <a:pt x="573" y="1097"/>
                </a:cubicBezTo>
                <a:cubicBezTo>
                  <a:pt x="565" y="1094"/>
                  <a:pt x="560" y="1086"/>
                  <a:pt x="560" y="1078"/>
                </a:cubicBezTo>
                <a:cubicBezTo>
                  <a:pt x="560" y="854"/>
                  <a:pt x="560" y="854"/>
                  <a:pt x="560" y="854"/>
                </a:cubicBezTo>
                <a:cubicBezTo>
                  <a:pt x="80" y="854"/>
                  <a:pt x="80" y="854"/>
                  <a:pt x="80" y="854"/>
                </a:cubicBezTo>
                <a:cubicBezTo>
                  <a:pt x="36" y="854"/>
                  <a:pt x="0" y="819"/>
                  <a:pt x="0" y="775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36"/>
                  <a:pt x="36" y="0"/>
                  <a:pt x="80" y="0"/>
                </a:cubicBezTo>
                <a:cubicBezTo>
                  <a:pt x="1034" y="0"/>
                  <a:pt x="1034" y="0"/>
                  <a:pt x="1034" y="0"/>
                </a:cubicBezTo>
                <a:cubicBezTo>
                  <a:pt x="1077" y="0"/>
                  <a:pt x="1113" y="36"/>
                  <a:pt x="1113" y="80"/>
                </a:cubicBezTo>
                <a:cubicBezTo>
                  <a:pt x="1113" y="775"/>
                  <a:pt x="1113" y="775"/>
                  <a:pt x="1113" y="775"/>
                </a:cubicBezTo>
                <a:cubicBezTo>
                  <a:pt x="1113" y="819"/>
                  <a:pt x="1077" y="854"/>
                  <a:pt x="1034" y="854"/>
                </a:cubicBezTo>
                <a:cubicBezTo>
                  <a:pt x="910" y="854"/>
                  <a:pt x="910" y="854"/>
                  <a:pt x="910" y="854"/>
                </a:cubicBezTo>
                <a:cubicBezTo>
                  <a:pt x="899" y="854"/>
                  <a:pt x="890" y="845"/>
                  <a:pt x="890" y="834"/>
                </a:cubicBezTo>
                <a:cubicBezTo>
                  <a:pt x="890" y="823"/>
                  <a:pt x="899" y="814"/>
                  <a:pt x="910" y="814"/>
                </a:cubicBezTo>
                <a:cubicBezTo>
                  <a:pt x="1034" y="814"/>
                  <a:pt x="1034" y="814"/>
                  <a:pt x="1034" y="814"/>
                </a:cubicBezTo>
                <a:cubicBezTo>
                  <a:pt x="1055" y="814"/>
                  <a:pt x="1073" y="797"/>
                  <a:pt x="1073" y="775"/>
                </a:cubicBezTo>
                <a:cubicBezTo>
                  <a:pt x="1073" y="80"/>
                  <a:pt x="1073" y="80"/>
                  <a:pt x="1073" y="80"/>
                </a:cubicBezTo>
                <a:cubicBezTo>
                  <a:pt x="1073" y="58"/>
                  <a:pt x="1055" y="40"/>
                  <a:pt x="1034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58" y="40"/>
                  <a:pt x="40" y="58"/>
                  <a:pt x="40" y="80"/>
                </a:cubicBezTo>
                <a:cubicBezTo>
                  <a:pt x="40" y="775"/>
                  <a:pt x="40" y="775"/>
                  <a:pt x="40" y="775"/>
                </a:cubicBezTo>
                <a:cubicBezTo>
                  <a:pt x="40" y="797"/>
                  <a:pt x="58" y="814"/>
                  <a:pt x="80" y="814"/>
                </a:cubicBezTo>
                <a:cubicBezTo>
                  <a:pt x="580" y="814"/>
                  <a:pt x="580" y="814"/>
                  <a:pt x="580" y="814"/>
                </a:cubicBezTo>
                <a:cubicBezTo>
                  <a:pt x="591" y="814"/>
                  <a:pt x="600" y="823"/>
                  <a:pt x="600" y="834"/>
                </a:cubicBezTo>
                <a:cubicBezTo>
                  <a:pt x="600" y="1024"/>
                  <a:pt x="600" y="1024"/>
                  <a:pt x="600" y="1024"/>
                </a:cubicBezTo>
                <a:cubicBezTo>
                  <a:pt x="773" y="821"/>
                  <a:pt x="773" y="821"/>
                  <a:pt x="773" y="821"/>
                </a:cubicBezTo>
                <a:cubicBezTo>
                  <a:pt x="781" y="813"/>
                  <a:pt x="793" y="812"/>
                  <a:pt x="802" y="819"/>
                </a:cubicBezTo>
                <a:cubicBezTo>
                  <a:pt x="810" y="826"/>
                  <a:pt x="811" y="839"/>
                  <a:pt x="804" y="847"/>
                </a:cubicBezTo>
                <a:cubicBezTo>
                  <a:pt x="595" y="1091"/>
                  <a:pt x="595" y="1091"/>
                  <a:pt x="595" y="1091"/>
                </a:cubicBezTo>
                <a:cubicBezTo>
                  <a:pt x="591" y="1096"/>
                  <a:pt x="585" y="1098"/>
                  <a:pt x="580" y="1098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3" name="Date Placeholder 3"/>
          <p:cNvSpPr txBox="1">
            <a:spLocks/>
          </p:cNvSpPr>
          <p:nvPr/>
        </p:nvSpPr>
        <p:spPr>
          <a:xfrm>
            <a:off x="1282644" y="6393421"/>
            <a:ext cx="1400908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2C19FE-D082-4640-BFED-203C0E583774}" type="datetime4">
              <a:rPr lang="en-US" smtClean="0"/>
              <a:pPr/>
              <a:t>October 19, 2020</a:t>
            </a:fld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258054" y="1548280"/>
            <a:ext cx="2846823" cy="507831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PH" sz="900" dirty="0"/>
              <a:t>Tell us about you and/or link us to your LinkedIn profile, social media, or anywhere else we can learn about you!</a:t>
            </a:r>
            <a:endParaRPr lang="en-US" sz="900" dirty="0">
              <a:solidFill>
                <a:srgbClr val="43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830453" y="4033287"/>
            <a:ext cx="2047274" cy="507831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>
              <a:defRPr/>
            </a:pPr>
            <a:r>
              <a:rPr lang="en-US" sz="9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out some skills &amp; languages that you know, they don’t need to all be related to your role!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712022" y="2282883"/>
            <a:ext cx="2321652" cy="2303803"/>
          </a:xfrm>
        </p:spPr>
      </p:sp>
    </p:spTree>
    <p:extLst>
      <p:ext uri="{BB962C8B-B14F-4D97-AF65-F5344CB8AC3E}">
        <p14:creationId xmlns:p14="http://schemas.microsoft.com/office/powerpoint/2010/main" val="2461941691"/>
      </p:ext>
    </p:extLst>
  </p:cSld>
  <p:clrMapOvr>
    <a:masterClrMapping/>
  </p:clrMapOvr>
</p:sld>
</file>

<file path=ppt/theme/theme1.xml><?xml version="1.0" encoding="utf-8"?>
<a:theme xmlns:a="http://schemas.openxmlformats.org/drawingml/2006/main" name="Finastra - Template Advanced">
  <a:themeElements>
    <a:clrScheme name="Finastra_Secondary Palette">
      <a:dk1>
        <a:srgbClr val="414141"/>
      </a:dk1>
      <a:lt1>
        <a:srgbClr val="FFFFFF"/>
      </a:lt1>
      <a:dk2>
        <a:srgbClr val="414141"/>
      </a:dk2>
      <a:lt2>
        <a:srgbClr val="FFFFFF"/>
      </a:lt2>
      <a:accent1>
        <a:srgbClr val="CD3CAD"/>
      </a:accent1>
      <a:accent2>
        <a:srgbClr val="6948D9"/>
      </a:accent2>
      <a:accent3>
        <a:srgbClr val="56C271"/>
      </a:accent3>
      <a:accent4>
        <a:srgbClr val="5BC1D7"/>
      </a:accent4>
      <a:accent5>
        <a:srgbClr val="F0B323"/>
      </a:accent5>
      <a:accent6>
        <a:srgbClr val="E40046"/>
      </a:accent6>
      <a:hlink>
        <a:srgbClr val="CD3CAD"/>
      </a:hlink>
      <a:folHlink>
        <a:srgbClr val="CD3CA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inastra_PowerPoint_Template_Advance" id="{5E4E50C6-B61E-8C4F-97B7-7A33EF91A331}" vid="{7A349C7A-17A0-C44B-B54C-323AAF88AA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FDE2A9C6944147B8B9C9A863E8E654" ma:contentTypeVersion="2" ma:contentTypeDescription="Create a new document." ma:contentTypeScope="" ma:versionID="38c13e024865cb1c6960415e4080775e">
  <xsd:schema xmlns:xsd="http://www.w3.org/2001/XMLSchema" xmlns:xs="http://www.w3.org/2001/XMLSchema" xmlns:p="http://schemas.microsoft.com/office/2006/metadata/properties" xmlns:ns2="f4342908-d3fe-47ee-a179-68e2e1c067b6" targetNamespace="http://schemas.microsoft.com/office/2006/metadata/properties" ma:root="true" ma:fieldsID="c75c280ce1700c292fc67a4c00ff6941" ns2:_="">
    <xsd:import namespace="f4342908-d3fe-47ee-a179-68e2e1c067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42908-d3fe-47ee-a179-68e2e1c067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7EC5EC-C799-44AA-849B-D2C3CF25146E}">
  <ds:schemaRefs>
    <ds:schemaRef ds:uri="http://www.w3.org/XML/1998/namespace"/>
    <ds:schemaRef ds:uri="http://schemas.microsoft.com/office/2006/documentManagement/types"/>
    <ds:schemaRef ds:uri="f4342908-d3fe-47ee-a179-68e2e1c067b6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000D816-5081-4BDF-B90C-9D1AA97F9B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8D5ECA-A2BB-4C8C-A6DA-9466E75BF0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342908-d3fe-47ee-a179-68e2e1c067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Finastra - Template - PowerPoint - Advance</Template>
  <TotalTime>363</TotalTime>
  <Words>140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Finastra - Template Advanced</vt:lpstr>
      <vt:lpstr>PowerPoint Presentation</vt:lpstr>
    </vt:vector>
  </TitlesOfParts>
  <Company>DH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Bhishma Balkaransingh</dc:creator>
  <cp:lastModifiedBy>Danmole, Toyin</cp:lastModifiedBy>
  <cp:revision>6</cp:revision>
  <cp:lastPrinted>2017-06-06T14:07:14Z</cp:lastPrinted>
  <dcterms:created xsi:type="dcterms:W3CDTF">2019-06-07T02:35:45Z</dcterms:created>
  <dcterms:modified xsi:type="dcterms:W3CDTF">2020-10-19T14:04:18Z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0x01010048FDE2A9C6944147B8B9C9A863E8E654</vt:lpwstr>
  </property>
</Properties>
</file>